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690" r:id="rId3"/>
    <p:sldId id="703" r:id="rId4"/>
    <p:sldId id="704" r:id="rId5"/>
    <p:sldId id="691" r:id="rId6"/>
    <p:sldId id="693" r:id="rId7"/>
    <p:sldId id="682" r:id="rId8"/>
    <p:sldId id="694" r:id="rId9"/>
    <p:sldId id="697" r:id="rId10"/>
    <p:sldId id="681" r:id="rId11"/>
    <p:sldId id="706" r:id="rId12"/>
    <p:sldId id="257" r:id="rId13"/>
    <p:sldId id="678" r:id="rId14"/>
    <p:sldId id="695" r:id="rId15"/>
    <p:sldId id="680" r:id="rId16"/>
    <p:sldId id="696" r:id="rId17"/>
    <p:sldId id="684" r:id="rId18"/>
    <p:sldId id="705" r:id="rId19"/>
    <p:sldId id="710" r:id="rId20"/>
    <p:sldId id="711" r:id="rId21"/>
    <p:sldId id="685" r:id="rId22"/>
    <p:sldId id="686" r:id="rId23"/>
    <p:sldId id="679" r:id="rId24"/>
    <p:sldId id="709" r:id="rId25"/>
    <p:sldId id="708" r:id="rId26"/>
    <p:sldId id="712" r:id="rId27"/>
    <p:sldId id="713" r:id="rId28"/>
    <p:sldId id="656" r:id="rId29"/>
    <p:sldId id="655" r:id="rId30"/>
    <p:sldId id="687" r:id="rId31"/>
    <p:sldId id="707" r:id="rId32"/>
    <p:sldId id="660" r:id="rId33"/>
    <p:sldId id="714" r:id="rId34"/>
    <p:sldId id="689" r:id="rId35"/>
    <p:sldId id="6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A9D2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75294" autoAdjust="0"/>
  </p:normalViewPr>
  <p:slideViewPr>
    <p:cSldViewPr snapToGrid="0">
      <p:cViewPr>
        <p:scale>
          <a:sx n="58" d="100"/>
          <a:sy n="58" d="100"/>
        </p:scale>
        <p:origin x="65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17412-D39F-4AF3-A418-D9098C77CDFC}"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en-VU"/>
        </a:p>
      </dgm:t>
    </dgm:pt>
    <dgm:pt modelId="{573875BD-B994-4F58-8155-C293E6380D44}">
      <dgm:prSet phldrT="[Text]"/>
      <dgm:spPr/>
      <dgm:t>
        <a:bodyPr/>
        <a:lstStyle/>
        <a:p>
          <a:r>
            <a:rPr lang="en-US" dirty="0"/>
            <a:t>Predictability</a:t>
          </a:r>
          <a:endParaRPr lang="en-VU" dirty="0"/>
        </a:p>
      </dgm:t>
    </dgm:pt>
    <dgm:pt modelId="{AAF1F430-C470-477F-86C2-29DFC8F7CA47}" type="parTrans" cxnId="{2CF51436-7577-4A29-BCBB-50757C86EBC5}">
      <dgm:prSet/>
      <dgm:spPr/>
      <dgm:t>
        <a:bodyPr/>
        <a:lstStyle/>
        <a:p>
          <a:endParaRPr lang="en-VU"/>
        </a:p>
      </dgm:t>
    </dgm:pt>
    <dgm:pt modelId="{103AD07D-2D6F-46ED-861C-DB143553A507}" type="sibTrans" cxnId="{2CF51436-7577-4A29-BCBB-50757C86EBC5}">
      <dgm:prSet/>
      <dgm:spPr/>
      <dgm:t>
        <a:bodyPr/>
        <a:lstStyle/>
        <a:p>
          <a:endParaRPr lang="en-VU"/>
        </a:p>
      </dgm:t>
    </dgm:pt>
    <dgm:pt modelId="{2591CFC3-3D89-458A-BBC0-51216AD8ABAF}">
      <dgm:prSet phldrT="[Text]"/>
      <dgm:spPr/>
      <dgm:t>
        <a:bodyPr/>
        <a:lstStyle/>
        <a:p>
          <a:r>
            <a:rPr lang="en-US" dirty="0"/>
            <a:t>Variables</a:t>
          </a:r>
          <a:endParaRPr lang="en-VU" dirty="0"/>
        </a:p>
      </dgm:t>
    </dgm:pt>
    <dgm:pt modelId="{FD3A7447-F9F5-41E3-9212-CEB4CE7AD54E}" type="parTrans" cxnId="{1D740536-A864-4C68-9EB3-60E1C538CEB6}">
      <dgm:prSet/>
      <dgm:spPr/>
      <dgm:t>
        <a:bodyPr/>
        <a:lstStyle/>
        <a:p>
          <a:endParaRPr lang="en-VU"/>
        </a:p>
      </dgm:t>
    </dgm:pt>
    <dgm:pt modelId="{31B5DC45-7DA5-47D9-87B9-454141E8BBCC}" type="sibTrans" cxnId="{1D740536-A864-4C68-9EB3-60E1C538CEB6}">
      <dgm:prSet/>
      <dgm:spPr/>
      <dgm:t>
        <a:bodyPr/>
        <a:lstStyle/>
        <a:p>
          <a:endParaRPr lang="en-VU"/>
        </a:p>
      </dgm:t>
    </dgm:pt>
    <dgm:pt modelId="{B6A09423-20D4-4E40-B64D-DF14183E0E94}">
      <dgm:prSet phldrT="[Text]"/>
      <dgm:spPr/>
      <dgm:t>
        <a:bodyPr/>
        <a:lstStyle/>
        <a:p>
          <a:r>
            <a:rPr lang="en-US" dirty="0"/>
            <a:t>Models</a:t>
          </a:r>
          <a:endParaRPr lang="en-VU" dirty="0"/>
        </a:p>
      </dgm:t>
    </dgm:pt>
    <dgm:pt modelId="{E568C848-D931-426A-AA43-D5DA9E85A335}" type="parTrans" cxnId="{5E5B8925-5DB0-4CDB-854D-D50C230ED607}">
      <dgm:prSet/>
      <dgm:spPr/>
      <dgm:t>
        <a:bodyPr/>
        <a:lstStyle/>
        <a:p>
          <a:endParaRPr lang="en-VU"/>
        </a:p>
      </dgm:t>
    </dgm:pt>
    <dgm:pt modelId="{35B99A78-12E9-4340-8B2A-E8E0CF4CDEF9}" type="sibTrans" cxnId="{5E5B8925-5DB0-4CDB-854D-D50C230ED607}">
      <dgm:prSet/>
      <dgm:spPr/>
      <dgm:t>
        <a:bodyPr/>
        <a:lstStyle/>
        <a:p>
          <a:endParaRPr lang="en-VU"/>
        </a:p>
      </dgm:t>
    </dgm:pt>
    <dgm:pt modelId="{A5BFAB5A-AEE3-4495-87E5-66012782921E}">
      <dgm:prSet phldrT="[Text]"/>
      <dgm:spPr/>
      <dgm:t>
        <a:bodyPr/>
        <a:lstStyle/>
        <a:p>
          <a:r>
            <a:rPr lang="en-US" dirty="0"/>
            <a:t>Sites</a:t>
          </a:r>
          <a:endParaRPr lang="en-VU" dirty="0"/>
        </a:p>
      </dgm:t>
    </dgm:pt>
    <dgm:pt modelId="{F59F0DB8-B389-4051-9149-926D7FCF99B0}" type="parTrans" cxnId="{1F9D4212-46AC-42E9-BFC3-E0FEC7291851}">
      <dgm:prSet/>
      <dgm:spPr/>
      <dgm:t>
        <a:bodyPr/>
        <a:lstStyle/>
        <a:p>
          <a:endParaRPr lang="en-VU"/>
        </a:p>
      </dgm:t>
    </dgm:pt>
    <dgm:pt modelId="{A6786EC9-BEEA-4152-9625-22E1594F2171}" type="sibTrans" cxnId="{1F9D4212-46AC-42E9-BFC3-E0FEC7291851}">
      <dgm:prSet/>
      <dgm:spPr/>
      <dgm:t>
        <a:bodyPr/>
        <a:lstStyle/>
        <a:p>
          <a:endParaRPr lang="en-VU"/>
        </a:p>
      </dgm:t>
    </dgm:pt>
    <dgm:pt modelId="{F40A202A-BF39-48C5-AB9A-74037B8C9E49}">
      <dgm:prSet phldrT="[Text]"/>
      <dgm:spPr/>
      <dgm:t>
        <a:bodyPr/>
        <a:lstStyle/>
        <a:p>
          <a:r>
            <a:rPr lang="en-US" dirty="0"/>
            <a:t>Horizon, lead time</a:t>
          </a:r>
          <a:endParaRPr lang="en-VU" dirty="0"/>
        </a:p>
      </dgm:t>
    </dgm:pt>
    <dgm:pt modelId="{734A79FD-0629-471E-AB25-D853C726FAE1}" type="parTrans" cxnId="{17E5C75B-5A18-406A-B4DE-A8E336982CB6}">
      <dgm:prSet/>
      <dgm:spPr/>
      <dgm:t>
        <a:bodyPr/>
        <a:lstStyle/>
        <a:p>
          <a:endParaRPr lang="en-VU"/>
        </a:p>
      </dgm:t>
    </dgm:pt>
    <dgm:pt modelId="{B7B9D010-ED56-47D4-A5A0-CFF2487C3621}" type="sibTrans" cxnId="{17E5C75B-5A18-406A-B4DE-A8E336982CB6}">
      <dgm:prSet/>
      <dgm:spPr/>
      <dgm:t>
        <a:bodyPr/>
        <a:lstStyle/>
        <a:p>
          <a:endParaRPr lang="en-VU"/>
        </a:p>
      </dgm:t>
    </dgm:pt>
    <dgm:pt modelId="{6C3C14E3-F233-4F59-BCBB-6EED5915618B}" type="pres">
      <dgm:prSet presAssocID="{AB617412-D39F-4AF3-A418-D9098C77CDFC}" presName="composite" presStyleCnt="0">
        <dgm:presLayoutVars>
          <dgm:chMax val="1"/>
          <dgm:dir/>
          <dgm:resizeHandles val="exact"/>
        </dgm:presLayoutVars>
      </dgm:prSet>
      <dgm:spPr/>
    </dgm:pt>
    <dgm:pt modelId="{701FCA78-55BE-44FA-8C28-E6B09F26B3C0}" type="pres">
      <dgm:prSet presAssocID="{AB617412-D39F-4AF3-A418-D9098C77CDFC}" presName="radial" presStyleCnt="0">
        <dgm:presLayoutVars>
          <dgm:animLvl val="ctr"/>
        </dgm:presLayoutVars>
      </dgm:prSet>
      <dgm:spPr/>
    </dgm:pt>
    <dgm:pt modelId="{EB319376-E658-4EBE-9005-CEC8D7FBE61E}" type="pres">
      <dgm:prSet presAssocID="{573875BD-B994-4F58-8155-C293E6380D44}" presName="centerShape" presStyleLbl="vennNode1" presStyleIdx="0" presStyleCnt="5"/>
      <dgm:spPr/>
    </dgm:pt>
    <dgm:pt modelId="{4D390BA7-CB51-4101-8C0B-A0058EC4E123}" type="pres">
      <dgm:prSet presAssocID="{2591CFC3-3D89-458A-BBC0-51216AD8ABAF}" presName="node" presStyleLbl="vennNode1" presStyleIdx="1" presStyleCnt="5" custScaleX="139690" custScaleY="139690" custRadScaleRad="106702" custRadScaleInc="-545">
        <dgm:presLayoutVars>
          <dgm:bulletEnabled val="1"/>
        </dgm:presLayoutVars>
      </dgm:prSet>
      <dgm:spPr/>
    </dgm:pt>
    <dgm:pt modelId="{40107E22-89CF-4206-9898-701A291E56F2}" type="pres">
      <dgm:prSet presAssocID="{B6A09423-20D4-4E40-B64D-DF14183E0E94}" presName="node" presStyleLbl="vennNode1" presStyleIdx="2" presStyleCnt="5" custScaleX="139690" custScaleY="139690" custRadScaleRad="113510">
        <dgm:presLayoutVars>
          <dgm:bulletEnabled val="1"/>
        </dgm:presLayoutVars>
      </dgm:prSet>
      <dgm:spPr/>
    </dgm:pt>
    <dgm:pt modelId="{49B2F1E2-F16D-4F4F-9F61-260FA75A9E5C}" type="pres">
      <dgm:prSet presAssocID="{A5BFAB5A-AEE3-4495-87E5-66012782921E}" presName="node" presStyleLbl="vennNode1" presStyleIdx="3" presStyleCnt="5" custScaleX="139690" custScaleY="139690">
        <dgm:presLayoutVars>
          <dgm:bulletEnabled val="1"/>
        </dgm:presLayoutVars>
      </dgm:prSet>
      <dgm:spPr/>
    </dgm:pt>
    <dgm:pt modelId="{CA65194D-B001-45CB-80AC-F529F7FADAF9}" type="pres">
      <dgm:prSet presAssocID="{F40A202A-BF39-48C5-AB9A-74037B8C9E49}" presName="node" presStyleLbl="vennNode1" presStyleIdx="4" presStyleCnt="5" custScaleX="139690" custScaleY="139690" custRadScaleRad="115939">
        <dgm:presLayoutVars>
          <dgm:bulletEnabled val="1"/>
        </dgm:presLayoutVars>
      </dgm:prSet>
      <dgm:spPr/>
    </dgm:pt>
  </dgm:ptLst>
  <dgm:cxnLst>
    <dgm:cxn modelId="{1F9D4212-46AC-42E9-BFC3-E0FEC7291851}" srcId="{573875BD-B994-4F58-8155-C293E6380D44}" destId="{A5BFAB5A-AEE3-4495-87E5-66012782921E}" srcOrd="2" destOrd="0" parTransId="{F59F0DB8-B389-4051-9149-926D7FCF99B0}" sibTransId="{A6786EC9-BEEA-4152-9625-22E1594F2171}"/>
    <dgm:cxn modelId="{5E5B8925-5DB0-4CDB-854D-D50C230ED607}" srcId="{573875BD-B994-4F58-8155-C293E6380D44}" destId="{B6A09423-20D4-4E40-B64D-DF14183E0E94}" srcOrd="1" destOrd="0" parTransId="{E568C848-D931-426A-AA43-D5DA9E85A335}" sibTransId="{35B99A78-12E9-4340-8B2A-E8E0CF4CDEF9}"/>
    <dgm:cxn modelId="{EC50EE29-599B-4FFC-B87E-E2A4F9B24B6F}" type="presOf" srcId="{AB617412-D39F-4AF3-A418-D9098C77CDFC}" destId="{6C3C14E3-F233-4F59-BCBB-6EED5915618B}" srcOrd="0" destOrd="0" presId="urn:microsoft.com/office/officeart/2005/8/layout/radial3"/>
    <dgm:cxn modelId="{1D740536-A864-4C68-9EB3-60E1C538CEB6}" srcId="{573875BD-B994-4F58-8155-C293E6380D44}" destId="{2591CFC3-3D89-458A-BBC0-51216AD8ABAF}" srcOrd="0" destOrd="0" parTransId="{FD3A7447-F9F5-41E3-9212-CEB4CE7AD54E}" sibTransId="{31B5DC45-7DA5-47D9-87B9-454141E8BBCC}"/>
    <dgm:cxn modelId="{2CF51436-7577-4A29-BCBB-50757C86EBC5}" srcId="{AB617412-D39F-4AF3-A418-D9098C77CDFC}" destId="{573875BD-B994-4F58-8155-C293E6380D44}" srcOrd="0" destOrd="0" parTransId="{AAF1F430-C470-477F-86C2-29DFC8F7CA47}" sibTransId="{103AD07D-2D6F-46ED-861C-DB143553A507}"/>
    <dgm:cxn modelId="{17E5C75B-5A18-406A-B4DE-A8E336982CB6}" srcId="{573875BD-B994-4F58-8155-C293E6380D44}" destId="{F40A202A-BF39-48C5-AB9A-74037B8C9E49}" srcOrd="3" destOrd="0" parTransId="{734A79FD-0629-471E-AB25-D853C726FAE1}" sibTransId="{B7B9D010-ED56-47D4-A5A0-CFF2487C3621}"/>
    <dgm:cxn modelId="{4E020E49-2F94-46AA-9EE0-B6C9ED9B186A}" type="presOf" srcId="{B6A09423-20D4-4E40-B64D-DF14183E0E94}" destId="{40107E22-89CF-4206-9898-701A291E56F2}" srcOrd="0" destOrd="0" presId="urn:microsoft.com/office/officeart/2005/8/layout/radial3"/>
    <dgm:cxn modelId="{13843477-A4CB-4100-A072-EF913D426C66}" type="presOf" srcId="{A5BFAB5A-AEE3-4495-87E5-66012782921E}" destId="{49B2F1E2-F16D-4F4F-9F61-260FA75A9E5C}" srcOrd="0" destOrd="0" presId="urn:microsoft.com/office/officeart/2005/8/layout/radial3"/>
    <dgm:cxn modelId="{E6079578-8B0B-4FFC-8F4D-E012ACC8359A}" type="presOf" srcId="{573875BD-B994-4F58-8155-C293E6380D44}" destId="{EB319376-E658-4EBE-9005-CEC8D7FBE61E}" srcOrd="0" destOrd="0" presId="urn:microsoft.com/office/officeart/2005/8/layout/radial3"/>
    <dgm:cxn modelId="{E62E5A9D-F697-4D7F-8446-8239F2ECED94}" type="presOf" srcId="{F40A202A-BF39-48C5-AB9A-74037B8C9E49}" destId="{CA65194D-B001-45CB-80AC-F529F7FADAF9}" srcOrd="0" destOrd="0" presId="urn:microsoft.com/office/officeart/2005/8/layout/radial3"/>
    <dgm:cxn modelId="{3C94EBAB-450F-45BE-932F-11919595E074}" type="presOf" srcId="{2591CFC3-3D89-458A-BBC0-51216AD8ABAF}" destId="{4D390BA7-CB51-4101-8C0B-A0058EC4E123}" srcOrd="0" destOrd="0" presId="urn:microsoft.com/office/officeart/2005/8/layout/radial3"/>
    <dgm:cxn modelId="{B073F723-7129-44BA-A133-219F0CD845F8}" type="presParOf" srcId="{6C3C14E3-F233-4F59-BCBB-6EED5915618B}" destId="{701FCA78-55BE-44FA-8C28-E6B09F26B3C0}" srcOrd="0" destOrd="0" presId="urn:microsoft.com/office/officeart/2005/8/layout/radial3"/>
    <dgm:cxn modelId="{08A6939A-AC4A-43F4-A116-C58EE48D0428}" type="presParOf" srcId="{701FCA78-55BE-44FA-8C28-E6B09F26B3C0}" destId="{EB319376-E658-4EBE-9005-CEC8D7FBE61E}" srcOrd="0" destOrd="0" presId="urn:microsoft.com/office/officeart/2005/8/layout/radial3"/>
    <dgm:cxn modelId="{23CE73CB-27D3-436A-9206-9D43B09AF126}" type="presParOf" srcId="{701FCA78-55BE-44FA-8C28-E6B09F26B3C0}" destId="{4D390BA7-CB51-4101-8C0B-A0058EC4E123}" srcOrd="1" destOrd="0" presId="urn:microsoft.com/office/officeart/2005/8/layout/radial3"/>
    <dgm:cxn modelId="{448057E3-B51F-4F2A-AFA5-480BAE735A0F}" type="presParOf" srcId="{701FCA78-55BE-44FA-8C28-E6B09F26B3C0}" destId="{40107E22-89CF-4206-9898-701A291E56F2}" srcOrd="2" destOrd="0" presId="urn:microsoft.com/office/officeart/2005/8/layout/radial3"/>
    <dgm:cxn modelId="{29464AF4-AAED-43A2-8CA9-1635723D32E7}" type="presParOf" srcId="{701FCA78-55BE-44FA-8C28-E6B09F26B3C0}" destId="{49B2F1E2-F16D-4F4F-9F61-260FA75A9E5C}" srcOrd="3" destOrd="0" presId="urn:microsoft.com/office/officeart/2005/8/layout/radial3"/>
    <dgm:cxn modelId="{3BE4C9CF-DCA3-4357-B6FB-3DE4DF805988}" type="presParOf" srcId="{701FCA78-55BE-44FA-8C28-E6B09F26B3C0}" destId="{CA65194D-B001-45CB-80AC-F529F7FADAF9}"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571108-297B-46CD-9E71-C845E6310048}" type="doc">
      <dgm:prSet loTypeId="urn:microsoft.com/office/officeart/2005/8/layout/radial2" loCatId="relationship" qsTypeId="urn:microsoft.com/office/officeart/2005/8/quickstyle/simple4" qsCatId="simple" csTypeId="urn:microsoft.com/office/officeart/2005/8/colors/colorful3" csCatId="colorful" phldr="1"/>
      <dgm:spPr/>
      <dgm:t>
        <a:bodyPr/>
        <a:lstStyle/>
        <a:p>
          <a:endParaRPr lang="en-GB"/>
        </a:p>
      </dgm:t>
    </dgm:pt>
    <dgm:pt modelId="{6D17B705-8961-41FE-B4AB-7A0DECCFFA75}">
      <dgm:prSet phldrT="[Text]" custT="1"/>
      <dgm:spPr/>
      <dgm:t>
        <a:bodyPr/>
        <a:lstStyle/>
        <a:p>
          <a:pPr algn="ctr">
            <a:buFontTx/>
            <a:buChar char="-"/>
          </a:pPr>
          <a:r>
            <a:rPr lang="en-US" sz="1800">
              <a:solidFill>
                <a:schemeClr val="tx2"/>
              </a:solidFill>
            </a:rPr>
            <a:t>ticks</a:t>
          </a:r>
          <a:endParaRPr lang="en-GB" sz="1800" dirty="0">
            <a:solidFill>
              <a:schemeClr val="tx2"/>
            </a:solidFill>
          </a:endParaRPr>
        </a:p>
      </dgm:t>
    </dgm:pt>
    <dgm:pt modelId="{5F449AF7-80D8-4DD0-9815-73D3759B37C9}" type="parTrans" cxnId="{7248AA47-5B63-45CB-8B61-FABC671AADE4}">
      <dgm:prSet/>
      <dgm:spPr>
        <a:ln>
          <a:solidFill>
            <a:schemeClr val="tx2"/>
          </a:solidFill>
        </a:ln>
      </dgm:spPr>
      <dgm:t>
        <a:bodyPr/>
        <a:lstStyle/>
        <a:p>
          <a:endParaRPr lang="en-GB" sz="1800">
            <a:solidFill>
              <a:schemeClr val="tx2"/>
            </a:solidFill>
          </a:endParaRPr>
        </a:p>
      </dgm:t>
    </dgm:pt>
    <dgm:pt modelId="{8ADFB50B-421E-4029-BA0B-12056E8AF2C8}" type="sibTrans" cxnId="{7248AA47-5B63-45CB-8B61-FABC671AADE4}">
      <dgm:prSet/>
      <dgm:spPr/>
      <dgm:t>
        <a:bodyPr/>
        <a:lstStyle/>
        <a:p>
          <a:endParaRPr lang="en-GB" sz="1800">
            <a:solidFill>
              <a:schemeClr val="tx2"/>
            </a:solidFill>
          </a:endParaRPr>
        </a:p>
      </dgm:t>
    </dgm:pt>
    <dgm:pt modelId="{9F3D2269-BB60-41D4-89CE-9E3F491DC53D}">
      <dgm:prSet phldrT="[Text]" custT="1"/>
      <dgm:spPr/>
      <dgm:t>
        <a:bodyPr/>
        <a:lstStyle/>
        <a:p>
          <a:pPr algn="ctr">
            <a:buFontTx/>
            <a:buChar char="-"/>
          </a:pPr>
          <a:r>
            <a:rPr lang="en-US" sz="1800">
              <a:solidFill>
                <a:schemeClr val="tx2"/>
              </a:solidFill>
            </a:rPr>
            <a:t>beetles</a:t>
          </a:r>
          <a:endParaRPr lang="en-GB" sz="1800" dirty="0">
            <a:solidFill>
              <a:schemeClr val="tx2"/>
            </a:solidFill>
          </a:endParaRPr>
        </a:p>
      </dgm:t>
    </dgm:pt>
    <dgm:pt modelId="{1D2BDAC1-A639-46FF-8089-13219A40333F}" type="parTrans" cxnId="{E7C807F9-E03D-4AA6-B390-B8BCF78AC86F}">
      <dgm:prSet/>
      <dgm:spPr>
        <a:ln>
          <a:solidFill>
            <a:schemeClr val="tx2"/>
          </a:solidFill>
        </a:ln>
      </dgm:spPr>
      <dgm:t>
        <a:bodyPr/>
        <a:lstStyle/>
        <a:p>
          <a:endParaRPr lang="en-GB" sz="1800">
            <a:solidFill>
              <a:schemeClr val="tx2"/>
            </a:solidFill>
          </a:endParaRPr>
        </a:p>
      </dgm:t>
    </dgm:pt>
    <dgm:pt modelId="{093B8D3D-D11A-4DE7-97A4-3A5CC7CF4814}" type="sibTrans" cxnId="{E7C807F9-E03D-4AA6-B390-B8BCF78AC86F}">
      <dgm:prSet/>
      <dgm:spPr/>
      <dgm:t>
        <a:bodyPr/>
        <a:lstStyle/>
        <a:p>
          <a:endParaRPr lang="en-GB" sz="1800">
            <a:solidFill>
              <a:schemeClr val="tx2"/>
            </a:solidFill>
          </a:endParaRPr>
        </a:p>
      </dgm:t>
    </dgm:pt>
    <dgm:pt modelId="{21C43B58-32F2-4CFF-8248-4490F74D957E}">
      <dgm:prSet phldrT="[Text]" custT="1"/>
      <dgm:spPr/>
      <dgm:t>
        <a:bodyPr/>
        <a:lstStyle/>
        <a:p>
          <a:pPr algn="ctr">
            <a:buFontTx/>
            <a:buChar char="-"/>
          </a:pPr>
          <a:r>
            <a:rPr lang="en-US" sz="1800">
              <a:solidFill>
                <a:schemeClr val="tx2"/>
              </a:solidFill>
            </a:rPr>
            <a:t>phenology</a:t>
          </a:r>
          <a:endParaRPr lang="en-GB" sz="1800" dirty="0">
            <a:solidFill>
              <a:schemeClr val="tx2"/>
            </a:solidFill>
          </a:endParaRPr>
        </a:p>
      </dgm:t>
    </dgm:pt>
    <dgm:pt modelId="{47AD115F-2F52-4C4A-8E5A-BA69BD4B455E}" type="parTrans" cxnId="{C927CBC2-E559-4270-847A-03A587EF1E38}">
      <dgm:prSet/>
      <dgm:spPr>
        <a:ln>
          <a:solidFill>
            <a:schemeClr val="tx2"/>
          </a:solidFill>
        </a:ln>
      </dgm:spPr>
      <dgm:t>
        <a:bodyPr/>
        <a:lstStyle/>
        <a:p>
          <a:endParaRPr lang="en-GB" sz="1800">
            <a:solidFill>
              <a:schemeClr val="tx2"/>
            </a:solidFill>
          </a:endParaRPr>
        </a:p>
      </dgm:t>
    </dgm:pt>
    <dgm:pt modelId="{713E6510-6CC2-49E7-B1BE-20DDE7C20764}" type="sibTrans" cxnId="{C927CBC2-E559-4270-847A-03A587EF1E38}">
      <dgm:prSet/>
      <dgm:spPr/>
      <dgm:t>
        <a:bodyPr/>
        <a:lstStyle/>
        <a:p>
          <a:endParaRPr lang="en-GB" sz="1800">
            <a:solidFill>
              <a:schemeClr val="tx2"/>
            </a:solidFill>
          </a:endParaRPr>
        </a:p>
      </dgm:t>
    </dgm:pt>
    <dgm:pt modelId="{5CAC83FD-D48E-47B5-9BB8-F9DEE00D5882}">
      <dgm:prSet phldrT="[Text]" custT="1"/>
      <dgm:spPr/>
      <dgm:t>
        <a:bodyPr/>
        <a:lstStyle/>
        <a:p>
          <a:pPr algn="r">
            <a:buFontTx/>
            <a:buChar char="-"/>
          </a:pPr>
          <a:r>
            <a:rPr lang="en-US" sz="1800" b="0" dirty="0">
              <a:solidFill>
                <a:schemeClr val="tx2"/>
              </a:solidFill>
            </a:rPr>
            <a:t>terrestrial</a:t>
          </a:r>
          <a:endParaRPr lang="en-GB" sz="1800" b="0" dirty="0">
            <a:solidFill>
              <a:schemeClr val="tx2"/>
            </a:solidFill>
          </a:endParaRPr>
        </a:p>
      </dgm:t>
    </dgm:pt>
    <dgm:pt modelId="{33B420B7-DA20-4D30-A153-B9F69AA905B0}" type="parTrans" cxnId="{6990A9C5-EAE1-402F-BD23-CDC822CF9B38}">
      <dgm:prSet/>
      <dgm:spPr>
        <a:ln>
          <a:solidFill>
            <a:schemeClr val="tx2"/>
          </a:solidFill>
        </a:ln>
      </dgm:spPr>
      <dgm:t>
        <a:bodyPr/>
        <a:lstStyle/>
        <a:p>
          <a:endParaRPr lang="en-GB" sz="1800">
            <a:solidFill>
              <a:schemeClr val="tx2"/>
            </a:solidFill>
          </a:endParaRPr>
        </a:p>
      </dgm:t>
    </dgm:pt>
    <dgm:pt modelId="{B3984F46-77E8-4928-95FF-1FCCE39E96E2}" type="sibTrans" cxnId="{6990A9C5-EAE1-402F-BD23-CDC822CF9B38}">
      <dgm:prSet/>
      <dgm:spPr/>
      <dgm:t>
        <a:bodyPr/>
        <a:lstStyle/>
        <a:p>
          <a:endParaRPr lang="en-GB" sz="1800">
            <a:solidFill>
              <a:schemeClr val="tx2"/>
            </a:solidFill>
          </a:endParaRPr>
        </a:p>
      </dgm:t>
    </dgm:pt>
    <dgm:pt modelId="{EA2088CB-8ECC-4BC9-B451-54B43888E861}">
      <dgm:prSet phldrT="[Text]" custT="1"/>
      <dgm:spPr/>
      <dgm:t>
        <a:bodyPr/>
        <a:lstStyle/>
        <a:p>
          <a:pPr algn="ctr">
            <a:buFontTx/>
            <a:buChar char="-"/>
          </a:pPr>
          <a:r>
            <a:rPr lang="en-US" sz="1800" dirty="0">
              <a:solidFill>
                <a:schemeClr val="tx2"/>
              </a:solidFill>
            </a:rPr>
            <a:t>aquatics</a:t>
          </a:r>
          <a:endParaRPr lang="en-GB" sz="1800" dirty="0">
            <a:solidFill>
              <a:schemeClr val="tx2"/>
            </a:solidFill>
          </a:endParaRPr>
        </a:p>
      </dgm:t>
    </dgm:pt>
    <dgm:pt modelId="{4480381C-1D03-4A7E-B8C0-9ACE0BC798F9}" type="parTrans" cxnId="{6A876B06-DF6B-4A68-BAD3-8F03EFF46508}">
      <dgm:prSet/>
      <dgm:spPr>
        <a:ln>
          <a:solidFill>
            <a:schemeClr val="tx2"/>
          </a:solidFill>
        </a:ln>
      </dgm:spPr>
      <dgm:t>
        <a:bodyPr/>
        <a:lstStyle/>
        <a:p>
          <a:endParaRPr lang="en-GB" sz="1800">
            <a:solidFill>
              <a:schemeClr val="tx2"/>
            </a:solidFill>
          </a:endParaRPr>
        </a:p>
      </dgm:t>
    </dgm:pt>
    <dgm:pt modelId="{BDC96370-E906-46C1-8859-20BCC71C6F16}" type="sibTrans" cxnId="{6A876B06-DF6B-4A68-BAD3-8F03EFF46508}">
      <dgm:prSet/>
      <dgm:spPr/>
      <dgm:t>
        <a:bodyPr/>
        <a:lstStyle/>
        <a:p>
          <a:endParaRPr lang="en-GB" sz="1800">
            <a:solidFill>
              <a:schemeClr val="tx2"/>
            </a:solidFill>
          </a:endParaRPr>
        </a:p>
      </dgm:t>
    </dgm:pt>
    <dgm:pt modelId="{96252EC3-8604-478C-B88F-7CDBFBF02918}" type="pres">
      <dgm:prSet presAssocID="{C3571108-297B-46CD-9E71-C845E6310048}" presName="composite" presStyleCnt="0">
        <dgm:presLayoutVars>
          <dgm:chMax val="5"/>
          <dgm:dir/>
          <dgm:animLvl val="ctr"/>
          <dgm:resizeHandles val="exact"/>
        </dgm:presLayoutVars>
      </dgm:prSet>
      <dgm:spPr/>
    </dgm:pt>
    <dgm:pt modelId="{C991FA8C-E508-4283-B214-A9F8611ED800}" type="pres">
      <dgm:prSet presAssocID="{C3571108-297B-46CD-9E71-C845E6310048}" presName="cycle" presStyleCnt="0"/>
      <dgm:spPr/>
    </dgm:pt>
    <dgm:pt modelId="{A376176E-B4C0-404D-B081-81675C1DCAD5}" type="pres">
      <dgm:prSet presAssocID="{C3571108-297B-46CD-9E71-C845E6310048}" presName="centerShape" presStyleCnt="0"/>
      <dgm:spPr/>
    </dgm:pt>
    <dgm:pt modelId="{89B3780D-7AB5-4ED2-AF7F-FAE34FD26FC3}" type="pres">
      <dgm:prSet presAssocID="{C3571108-297B-46CD-9E71-C845E6310048}" presName="connSite" presStyleLbl="node1" presStyleIdx="0" presStyleCnt="6"/>
      <dgm:spPr/>
    </dgm:pt>
    <dgm:pt modelId="{136F6F89-A086-4743-AE04-AFCE730D4805}" type="pres">
      <dgm:prSet presAssocID="{C3571108-297B-46CD-9E71-C845E6310048}" presName="visible" presStyleLbl="node1" presStyleIdx="0" presStyleCnt="6" custScaleX="199474" custScaleY="199474" custLinFactNeighborX="-12180" custLinFactNeighborY="0"/>
      <dgm:spPr>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a:solidFill>
            <a:schemeClr val="tx2"/>
          </a:solidFill>
        </a:ln>
      </dgm:spPr>
    </dgm:pt>
    <dgm:pt modelId="{63A45009-C5CE-4069-9925-89F6525AB34B}" type="pres">
      <dgm:prSet presAssocID="{5F449AF7-80D8-4DD0-9815-73D3759B37C9}" presName="Name25" presStyleLbl="parChTrans1D1" presStyleIdx="0" presStyleCnt="5"/>
      <dgm:spPr/>
    </dgm:pt>
    <dgm:pt modelId="{84325890-E45F-4560-9AE3-443485618821}" type="pres">
      <dgm:prSet presAssocID="{6D17B705-8961-41FE-B4AB-7A0DECCFFA75}" presName="node" presStyleCnt="0"/>
      <dgm:spPr/>
    </dgm:pt>
    <dgm:pt modelId="{04610BFA-6F24-4E1D-A715-4D05DC39F807}" type="pres">
      <dgm:prSet presAssocID="{6D17B705-8961-41FE-B4AB-7A0DECCFFA75}" presName="parentNode" presStyleLbl="node1" presStyleIdx="1" presStyleCnt="6" custScaleX="175032" custScaleY="175032" custLinFactNeighborY="-4446">
        <dgm:presLayoutVars>
          <dgm:chMax val="1"/>
          <dgm:bulletEnabled val="1"/>
        </dgm:presLayoutVars>
      </dgm:prSet>
      <dgm:spPr/>
    </dgm:pt>
    <dgm:pt modelId="{CA129D9A-A847-490C-9661-7EE143324756}" type="pres">
      <dgm:prSet presAssocID="{6D17B705-8961-41FE-B4AB-7A0DECCFFA75}" presName="childNode" presStyleLbl="revTx" presStyleIdx="0" presStyleCnt="0">
        <dgm:presLayoutVars>
          <dgm:bulletEnabled val="1"/>
        </dgm:presLayoutVars>
      </dgm:prSet>
      <dgm:spPr/>
    </dgm:pt>
    <dgm:pt modelId="{F728DC46-E316-42EB-883E-8F1A78D44AD4}" type="pres">
      <dgm:prSet presAssocID="{1D2BDAC1-A639-46FF-8089-13219A40333F}" presName="Name25" presStyleLbl="parChTrans1D1" presStyleIdx="1" presStyleCnt="5"/>
      <dgm:spPr/>
    </dgm:pt>
    <dgm:pt modelId="{4069E185-0CD1-4A9F-B694-FF7AEFEC2D71}" type="pres">
      <dgm:prSet presAssocID="{9F3D2269-BB60-41D4-89CE-9E3F491DC53D}" presName="node" presStyleCnt="0"/>
      <dgm:spPr/>
    </dgm:pt>
    <dgm:pt modelId="{28CF5B01-87AE-4507-B8A4-761C8632C6A3}" type="pres">
      <dgm:prSet presAssocID="{9F3D2269-BB60-41D4-89CE-9E3F491DC53D}" presName="parentNode" presStyleLbl="node1" presStyleIdx="2" presStyleCnt="6" custScaleX="175032" custScaleY="175032" custLinFactNeighborY="-7410">
        <dgm:presLayoutVars>
          <dgm:chMax val="1"/>
          <dgm:bulletEnabled val="1"/>
        </dgm:presLayoutVars>
      </dgm:prSet>
      <dgm:spPr/>
    </dgm:pt>
    <dgm:pt modelId="{03BC7F63-5B27-49C6-89DA-AA71B1FF28DB}" type="pres">
      <dgm:prSet presAssocID="{9F3D2269-BB60-41D4-89CE-9E3F491DC53D}" presName="childNode" presStyleLbl="revTx" presStyleIdx="0" presStyleCnt="0">
        <dgm:presLayoutVars>
          <dgm:bulletEnabled val="1"/>
        </dgm:presLayoutVars>
      </dgm:prSet>
      <dgm:spPr/>
    </dgm:pt>
    <dgm:pt modelId="{51FA6B1E-160C-4DB7-B75C-B5F501A7CB4F}" type="pres">
      <dgm:prSet presAssocID="{47AD115F-2F52-4C4A-8E5A-BA69BD4B455E}" presName="Name25" presStyleLbl="parChTrans1D1" presStyleIdx="2" presStyleCnt="5"/>
      <dgm:spPr/>
    </dgm:pt>
    <dgm:pt modelId="{E2D13ACB-D7CA-4BE2-8E90-6A0FEDEE7CE1}" type="pres">
      <dgm:prSet presAssocID="{21C43B58-32F2-4CFF-8248-4490F74D957E}" presName="node" presStyleCnt="0"/>
      <dgm:spPr/>
    </dgm:pt>
    <dgm:pt modelId="{2601B057-BEA5-4BB8-A29C-0ACCCAC419E1}" type="pres">
      <dgm:prSet presAssocID="{21C43B58-32F2-4CFF-8248-4490F74D957E}" presName="parentNode" presStyleLbl="node1" presStyleIdx="3" presStyleCnt="6" custScaleX="175032" custScaleY="175032" custLinFactNeighborY="-7410">
        <dgm:presLayoutVars>
          <dgm:chMax val="1"/>
          <dgm:bulletEnabled val="1"/>
        </dgm:presLayoutVars>
      </dgm:prSet>
      <dgm:spPr/>
    </dgm:pt>
    <dgm:pt modelId="{1A6434CD-823A-4243-81ED-85B0E7C5AA9D}" type="pres">
      <dgm:prSet presAssocID="{21C43B58-32F2-4CFF-8248-4490F74D957E}" presName="childNode" presStyleLbl="revTx" presStyleIdx="0" presStyleCnt="0">
        <dgm:presLayoutVars>
          <dgm:bulletEnabled val="1"/>
        </dgm:presLayoutVars>
      </dgm:prSet>
      <dgm:spPr/>
    </dgm:pt>
    <dgm:pt modelId="{4688AB76-5D87-4DCF-954D-9C5049C62DEA}" type="pres">
      <dgm:prSet presAssocID="{33B420B7-DA20-4D30-A153-B9F69AA905B0}" presName="Name25" presStyleLbl="parChTrans1D1" presStyleIdx="3" presStyleCnt="5"/>
      <dgm:spPr/>
    </dgm:pt>
    <dgm:pt modelId="{5E0CB8AD-C0DC-452C-B9C7-A2BFE9CB8776}" type="pres">
      <dgm:prSet presAssocID="{5CAC83FD-D48E-47B5-9BB8-F9DEE00D5882}" presName="node" presStyleCnt="0"/>
      <dgm:spPr/>
    </dgm:pt>
    <dgm:pt modelId="{F392338C-9E44-4704-8F2A-84F239328440}" type="pres">
      <dgm:prSet presAssocID="{5CAC83FD-D48E-47B5-9BB8-F9DEE00D5882}" presName="parentNode" presStyleLbl="node1" presStyleIdx="4" presStyleCnt="6" custScaleX="175032" custScaleY="175032" custLinFactNeighborX="-2964" custLinFactNeighborY="-4446">
        <dgm:presLayoutVars>
          <dgm:chMax val="1"/>
          <dgm:bulletEnabled val="1"/>
        </dgm:presLayoutVars>
      </dgm:prSet>
      <dgm:spPr/>
    </dgm:pt>
    <dgm:pt modelId="{146A81EF-2AE1-4553-AC3C-CAB290ADAFB8}" type="pres">
      <dgm:prSet presAssocID="{5CAC83FD-D48E-47B5-9BB8-F9DEE00D5882}" presName="childNode" presStyleLbl="revTx" presStyleIdx="0" presStyleCnt="0">
        <dgm:presLayoutVars>
          <dgm:bulletEnabled val="1"/>
        </dgm:presLayoutVars>
      </dgm:prSet>
      <dgm:spPr/>
    </dgm:pt>
    <dgm:pt modelId="{B2EC9043-9F5E-4FE0-8BC2-BD06B8786BD8}" type="pres">
      <dgm:prSet presAssocID="{4480381C-1D03-4A7E-B8C0-9ACE0BC798F9}" presName="Name25" presStyleLbl="parChTrans1D1" presStyleIdx="4" presStyleCnt="5"/>
      <dgm:spPr/>
    </dgm:pt>
    <dgm:pt modelId="{3C1703DE-AA39-4A6D-8101-DFB3B1780015}" type="pres">
      <dgm:prSet presAssocID="{EA2088CB-8ECC-4BC9-B451-54B43888E861}" presName="node" presStyleCnt="0"/>
      <dgm:spPr/>
    </dgm:pt>
    <dgm:pt modelId="{F9D9EFEE-543B-42AE-BC3F-2B3F273562B1}" type="pres">
      <dgm:prSet presAssocID="{EA2088CB-8ECC-4BC9-B451-54B43888E861}" presName="parentNode" presStyleLbl="node1" presStyleIdx="5" presStyleCnt="6" custScaleX="175032" custScaleY="175032" custLinFactNeighborX="-9566" custLinFactNeighborY="-3744">
        <dgm:presLayoutVars>
          <dgm:chMax val="1"/>
          <dgm:bulletEnabled val="1"/>
        </dgm:presLayoutVars>
      </dgm:prSet>
      <dgm:spPr/>
    </dgm:pt>
    <dgm:pt modelId="{4F7E01F3-5ABE-42E8-8BE2-79C4BBDDB940}" type="pres">
      <dgm:prSet presAssocID="{EA2088CB-8ECC-4BC9-B451-54B43888E861}" presName="childNode" presStyleLbl="revTx" presStyleIdx="0" presStyleCnt="0">
        <dgm:presLayoutVars>
          <dgm:bulletEnabled val="1"/>
        </dgm:presLayoutVars>
      </dgm:prSet>
      <dgm:spPr/>
    </dgm:pt>
  </dgm:ptLst>
  <dgm:cxnLst>
    <dgm:cxn modelId="{6A876B06-DF6B-4A68-BAD3-8F03EFF46508}" srcId="{C3571108-297B-46CD-9E71-C845E6310048}" destId="{EA2088CB-8ECC-4BC9-B451-54B43888E861}" srcOrd="4" destOrd="0" parTransId="{4480381C-1D03-4A7E-B8C0-9ACE0BC798F9}" sibTransId="{BDC96370-E906-46C1-8859-20BCC71C6F16}"/>
    <dgm:cxn modelId="{25335F1B-C372-4D7F-928A-7FB384AD63F8}" type="presOf" srcId="{5F449AF7-80D8-4DD0-9815-73D3759B37C9}" destId="{63A45009-C5CE-4069-9925-89F6525AB34B}" srcOrd="0" destOrd="0" presId="urn:microsoft.com/office/officeart/2005/8/layout/radial2"/>
    <dgm:cxn modelId="{42908921-FD2F-4282-9412-799EAF29F8BE}" type="presOf" srcId="{9F3D2269-BB60-41D4-89CE-9E3F491DC53D}" destId="{28CF5B01-87AE-4507-B8A4-761C8632C6A3}" srcOrd="0" destOrd="0" presId="urn:microsoft.com/office/officeart/2005/8/layout/radial2"/>
    <dgm:cxn modelId="{7248AA47-5B63-45CB-8B61-FABC671AADE4}" srcId="{C3571108-297B-46CD-9E71-C845E6310048}" destId="{6D17B705-8961-41FE-B4AB-7A0DECCFFA75}" srcOrd="0" destOrd="0" parTransId="{5F449AF7-80D8-4DD0-9815-73D3759B37C9}" sibTransId="{8ADFB50B-421E-4029-BA0B-12056E8AF2C8}"/>
    <dgm:cxn modelId="{D8F40470-6705-4637-91E4-E99C56391190}" type="presOf" srcId="{5CAC83FD-D48E-47B5-9BB8-F9DEE00D5882}" destId="{F392338C-9E44-4704-8F2A-84F239328440}" srcOrd="0" destOrd="0" presId="urn:microsoft.com/office/officeart/2005/8/layout/radial2"/>
    <dgm:cxn modelId="{2B62CB72-017D-42E9-93D3-215A0CB71F41}" type="presOf" srcId="{47AD115F-2F52-4C4A-8E5A-BA69BD4B455E}" destId="{51FA6B1E-160C-4DB7-B75C-B5F501A7CB4F}" srcOrd="0" destOrd="0" presId="urn:microsoft.com/office/officeart/2005/8/layout/radial2"/>
    <dgm:cxn modelId="{29684981-8959-4679-9D39-1511FB9F1DC0}" type="presOf" srcId="{21C43B58-32F2-4CFF-8248-4490F74D957E}" destId="{2601B057-BEA5-4BB8-A29C-0ACCCAC419E1}" srcOrd="0" destOrd="0" presId="urn:microsoft.com/office/officeart/2005/8/layout/radial2"/>
    <dgm:cxn modelId="{98199381-37CD-479A-8B7E-F14206DA9BE2}" type="presOf" srcId="{C3571108-297B-46CD-9E71-C845E6310048}" destId="{96252EC3-8604-478C-B88F-7CDBFBF02918}" srcOrd="0" destOrd="0" presId="urn:microsoft.com/office/officeart/2005/8/layout/radial2"/>
    <dgm:cxn modelId="{491AC49F-E376-4F09-B9D5-7EDE45554976}" type="presOf" srcId="{4480381C-1D03-4A7E-B8C0-9ACE0BC798F9}" destId="{B2EC9043-9F5E-4FE0-8BC2-BD06B8786BD8}" srcOrd="0" destOrd="0" presId="urn:microsoft.com/office/officeart/2005/8/layout/radial2"/>
    <dgm:cxn modelId="{836533A7-7968-46FC-B2DC-F282B786A620}" type="presOf" srcId="{6D17B705-8961-41FE-B4AB-7A0DECCFFA75}" destId="{04610BFA-6F24-4E1D-A715-4D05DC39F807}" srcOrd="0" destOrd="0" presId="urn:microsoft.com/office/officeart/2005/8/layout/radial2"/>
    <dgm:cxn modelId="{C927CBC2-E559-4270-847A-03A587EF1E38}" srcId="{C3571108-297B-46CD-9E71-C845E6310048}" destId="{21C43B58-32F2-4CFF-8248-4490F74D957E}" srcOrd="2" destOrd="0" parTransId="{47AD115F-2F52-4C4A-8E5A-BA69BD4B455E}" sibTransId="{713E6510-6CC2-49E7-B1BE-20DDE7C20764}"/>
    <dgm:cxn modelId="{6990A9C5-EAE1-402F-BD23-CDC822CF9B38}" srcId="{C3571108-297B-46CD-9E71-C845E6310048}" destId="{5CAC83FD-D48E-47B5-9BB8-F9DEE00D5882}" srcOrd="3" destOrd="0" parTransId="{33B420B7-DA20-4D30-A153-B9F69AA905B0}" sibTransId="{B3984F46-77E8-4928-95FF-1FCCE39E96E2}"/>
    <dgm:cxn modelId="{F2C3A2E4-45EA-41B1-9553-2CAAC1D52B53}" type="presOf" srcId="{1D2BDAC1-A639-46FF-8089-13219A40333F}" destId="{F728DC46-E316-42EB-883E-8F1A78D44AD4}" srcOrd="0" destOrd="0" presId="urn:microsoft.com/office/officeart/2005/8/layout/radial2"/>
    <dgm:cxn modelId="{E7C807F9-E03D-4AA6-B390-B8BCF78AC86F}" srcId="{C3571108-297B-46CD-9E71-C845E6310048}" destId="{9F3D2269-BB60-41D4-89CE-9E3F491DC53D}" srcOrd="1" destOrd="0" parTransId="{1D2BDAC1-A639-46FF-8089-13219A40333F}" sibTransId="{093B8D3D-D11A-4DE7-97A4-3A5CC7CF4814}"/>
    <dgm:cxn modelId="{9F6147FD-C049-4867-9457-788D1F508FAE}" type="presOf" srcId="{EA2088CB-8ECC-4BC9-B451-54B43888E861}" destId="{F9D9EFEE-543B-42AE-BC3F-2B3F273562B1}" srcOrd="0" destOrd="0" presId="urn:microsoft.com/office/officeart/2005/8/layout/radial2"/>
    <dgm:cxn modelId="{C26EFAFF-892E-4A94-ABB7-CE70B21EDBDF}" type="presOf" srcId="{33B420B7-DA20-4D30-A153-B9F69AA905B0}" destId="{4688AB76-5D87-4DCF-954D-9C5049C62DEA}" srcOrd="0" destOrd="0" presId="urn:microsoft.com/office/officeart/2005/8/layout/radial2"/>
    <dgm:cxn modelId="{508C898A-5C94-4E9F-8973-5D073D625EEA}" type="presParOf" srcId="{96252EC3-8604-478C-B88F-7CDBFBF02918}" destId="{C991FA8C-E508-4283-B214-A9F8611ED800}" srcOrd="0" destOrd="0" presId="urn:microsoft.com/office/officeart/2005/8/layout/radial2"/>
    <dgm:cxn modelId="{1CD37C82-0B76-49D8-B3EB-065CBD82DBB2}" type="presParOf" srcId="{C991FA8C-E508-4283-B214-A9F8611ED800}" destId="{A376176E-B4C0-404D-B081-81675C1DCAD5}" srcOrd="0" destOrd="0" presId="urn:microsoft.com/office/officeart/2005/8/layout/radial2"/>
    <dgm:cxn modelId="{BCC64C80-63F4-475B-B54D-589BAE142A2F}" type="presParOf" srcId="{A376176E-B4C0-404D-B081-81675C1DCAD5}" destId="{89B3780D-7AB5-4ED2-AF7F-FAE34FD26FC3}" srcOrd="0" destOrd="0" presId="urn:microsoft.com/office/officeart/2005/8/layout/radial2"/>
    <dgm:cxn modelId="{D5D59A28-314F-4BCC-8EB9-B9CC147884E7}" type="presParOf" srcId="{A376176E-B4C0-404D-B081-81675C1DCAD5}" destId="{136F6F89-A086-4743-AE04-AFCE730D4805}" srcOrd="1" destOrd="0" presId="urn:microsoft.com/office/officeart/2005/8/layout/radial2"/>
    <dgm:cxn modelId="{AEC483C7-6602-471C-8536-C6A145A450D5}" type="presParOf" srcId="{C991FA8C-E508-4283-B214-A9F8611ED800}" destId="{63A45009-C5CE-4069-9925-89F6525AB34B}" srcOrd="1" destOrd="0" presId="urn:microsoft.com/office/officeart/2005/8/layout/radial2"/>
    <dgm:cxn modelId="{F414762E-EDB9-4FE4-80FF-20F248C5CAF8}" type="presParOf" srcId="{C991FA8C-E508-4283-B214-A9F8611ED800}" destId="{84325890-E45F-4560-9AE3-443485618821}" srcOrd="2" destOrd="0" presId="urn:microsoft.com/office/officeart/2005/8/layout/radial2"/>
    <dgm:cxn modelId="{92532F44-9CAB-4DDA-BF60-7E1F6837C852}" type="presParOf" srcId="{84325890-E45F-4560-9AE3-443485618821}" destId="{04610BFA-6F24-4E1D-A715-4D05DC39F807}" srcOrd="0" destOrd="0" presId="urn:microsoft.com/office/officeart/2005/8/layout/radial2"/>
    <dgm:cxn modelId="{F99D98AC-2EF5-4023-B44B-7306D429410D}" type="presParOf" srcId="{84325890-E45F-4560-9AE3-443485618821}" destId="{CA129D9A-A847-490C-9661-7EE143324756}" srcOrd="1" destOrd="0" presId="urn:microsoft.com/office/officeart/2005/8/layout/radial2"/>
    <dgm:cxn modelId="{80EF09F3-46E7-4194-B081-216FFF7FC525}" type="presParOf" srcId="{C991FA8C-E508-4283-B214-A9F8611ED800}" destId="{F728DC46-E316-42EB-883E-8F1A78D44AD4}" srcOrd="3" destOrd="0" presId="urn:microsoft.com/office/officeart/2005/8/layout/radial2"/>
    <dgm:cxn modelId="{919C40CA-C3C9-4F76-930A-19C4A6E52DBE}" type="presParOf" srcId="{C991FA8C-E508-4283-B214-A9F8611ED800}" destId="{4069E185-0CD1-4A9F-B694-FF7AEFEC2D71}" srcOrd="4" destOrd="0" presId="urn:microsoft.com/office/officeart/2005/8/layout/radial2"/>
    <dgm:cxn modelId="{C937655A-4D9B-4F8B-9B2B-9C355D527268}" type="presParOf" srcId="{4069E185-0CD1-4A9F-B694-FF7AEFEC2D71}" destId="{28CF5B01-87AE-4507-B8A4-761C8632C6A3}" srcOrd="0" destOrd="0" presId="urn:microsoft.com/office/officeart/2005/8/layout/radial2"/>
    <dgm:cxn modelId="{E7791B36-D300-4EB9-BBB8-5ED4BB38BE90}" type="presParOf" srcId="{4069E185-0CD1-4A9F-B694-FF7AEFEC2D71}" destId="{03BC7F63-5B27-49C6-89DA-AA71B1FF28DB}" srcOrd="1" destOrd="0" presId="urn:microsoft.com/office/officeart/2005/8/layout/radial2"/>
    <dgm:cxn modelId="{1D8728CD-5BCF-440D-9B87-37D0CFA1FDEA}" type="presParOf" srcId="{C991FA8C-E508-4283-B214-A9F8611ED800}" destId="{51FA6B1E-160C-4DB7-B75C-B5F501A7CB4F}" srcOrd="5" destOrd="0" presId="urn:microsoft.com/office/officeart/2005/8/layout/radial2"/>
    <dgm:cxn modelId="{6633EFF2-DF44-4A38-A74F-5B95D7218F1C}" type="presParOf" srcId="{C991FA8C-E508-4283-B214-A9F8611ED800}" destId="{E2D13ACB-D7CA-4BE2-8E90-6A0FEDEE7CE1}" srcOrd="6" destOrd="0" presId="urn:microsoft.com/office/officeart/2005/8/layout/radial2"/>
    <dgm:cxn modelId="{505A6835-5BEB-4F3E-8549-4655D5628C20}" type="presParOf" srcId="{E2D13ACB-D7CA-4BE2-8E90-6A0FEDEE7CE1}" destId="{2601B057-BEA5-4BB8-A29C-0ACCCAC419E1}" srcOrd="0" destOrd="0" presId="urn:microsoft.com/office/officeart/2005/8/layout/radial2"/>
    <dgm:cxn modelId="{E0F0606F-4F8F-4E81-B1EF-D8BE9286388F}" type="presParOf" srcId="{E2D13ACB-D7CA-4BE2-8E90-6A0FEDEE7CE1}" destId="{1A6434CD-823A-4243-81ED-85B0E7C5AA9D}" srcOrd="1" destOrd="0" presId="urn:microsoft.com/office/officeart/2005/8/layout/radial2"/>
    <dgm:cxn modelId="{724A5BF3-4FD5-449A-8874-5B14923BBCAC}" type="presParOf" srcId="{C991FA8C-E508-4283-B214-A9F8611ED800}" destId="{4688AB76-5D87-4DCF-954D-9C5049C62DEA}" srcOrd="7" destOrd="0" presId="urn:microsoft.com/office/officeart/2005/8/layout/radial2"/>
    <dgm:cxn modelId="{AAEE4FA0-688F-442F-9DA5-38BC345E77FB}" type="presParOf" srcId="{C991FA8C-E508-4283-B214-A9F8611ED800}" destId="{5E0CB8AD-C0DC-452C-B9C7-A2BFE9CB8776}" srcOrd="8" destOrd="0" presId="urn:microsoft.com/office/officeart/2005/8/layout/radial2"/>
    <dgm:cxn modelId="{C35004C4-82F7-4C7A-8733-3474B8BE7B6D}" type="presParOf" srcId="{5E0CB8AD-C0DC-452C-B9C7-A2BFE9CB8776}" destId="{F392338C-9E44-4704-8F2A-84F239328440}" srcOrd="0" destOrd="0" presId="urn:microsoft.com/office/officeart/2005/8/layout/radial2"/>
    <dgm:cxn modelId="{04FDD734-213C-4942-B5E9-33088163A802}" type="presParOf" srcId="{5E0CB8AD-C0DC-452C-B9C7-A2BFE9CB8776}" destId="{146A81EF-2AE1-4553-AC3C-CAB290ADAFB8}" srcOrd="1" destOrd="0" presId="urn:microsoft.com/office/officeart/2005/8/layout/radial2"/>
    <dgm:cxn modelId="{F962B4C0-202F-4CCF-B536-A691E9641854}" type="presParOf" srcId="{C991FA8C-E508-4283-B214-A9F8611ED800}" destId="{B2EC9043-9F5E-4FE0-8BC2-BD06B8786BD8}" srcOrd="9" destOrd="0" presId="urn:microsoft.com/office/officeart/2005/8/layout/radial2"/>
    <dgm:cxn modelId="{42F12B50-7213-43F0-9BC4-1FCB49625066}" type="presParOf" srcId="{C991FA8C-E508-4283-B214-A9F8611ED800}" destId="{3C1703DE-AA39-4A6D-8101-DFB3B1780015}" srcOrd="10" destOrd="0" presId="urn:microsoft.com/office/officeart/2005/8/layout/radial2"/>
    <dgm:cxn modelId="{C7C1F87D-630F-4879-B7AB-5ACCE101C4C8}" type="presParOf" srcId="{3C1703DE-AA39-4A6D-8101-DFB3B1780015}" destId="{F9D9EFEE-543B-42AE-BC3F-2B3F273562B1}" srcOrd="0" destOrd="0" presId="urn:microsoft.com/office/officeart/2005/8/layout/radial2"/>
    <dgm:cxn modelId="{0E901E04-EB7A-4D4F-AF4A-5534CA291849}" type="presParOf" srcId="{3C1703DE-AA39-4A6D-8101-DFB3B1780015}" destId="{4F7E01F3-5ABE-42E8-8BE2-79C4BBDDB940}"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19376-E658-4EBE-9005-CEC8D7FBE61E}">
      <dsp:nvSpPr>
        <dsp:cNvPr id="0" name=""/>
        <dsp:cNvSpPr/>
      </dsp:nvSpPr>
      <dsp:spPr>
        <a:xfrm>
          <a:off x="1311016" y="797231"/>
          <a:ext cx="1986086" cy="198608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Predictability</a:t>
          </a:r>
          <a:endParaRPr lang="en-VU" sz="1900" kern="1200" dirty="0"/>
        </a:p>
      </dsp:txBody>
      <dsp:txXfrm>
        <a:off x="1601872" y="1088087"/>
        <a:ext cx="1404374" cy="1404374"/>
      </dsp:txXfrm>
    </dsp:sp>
    <dsp:sp modelId="{4D390BA7-CB51-4101-8C0B-A0058EC4E123}">
      <dsp:nvSpPr>
        <dsp:cNvPr id="0" name=""/>
        <dsp:cNvSpPr/>
      </dsp:nvSpPr>
      <dsp:spPr>
        <a:xfrm>
          <a:off x="1598654" y="-196714"/>
          <a:ext cx="1387181" cy="1387181"/>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Variables</a:t>
          </a:r>
          <a:endParaRPr lang="en-VU" sz="1900" kern="1200" dirty="0"/>
        </a:p>
      </dsp:txBody>
      <dsp:txXfrm>
        <a:off x="1801802" y="6434"/>
        <a:ext cx="980885" cy="980885"/>
      </dsp:txXfrm>
    </dsp:sp>
    <dsp:sp modelId="{40107E22-89CF-4206-9898-701A291E56F2}">
      <dsp:nvSpPr>
        <dsp:cNvPr id="0" name=""/>
        <dsp:cNvSpPr/>
      </dsp:nvSpPr>
      <dsp:spPr>
        <a:xfrm>
          <a:off x="3078606" y="1096684"/>
          <a:ext cx="1387181" cy="1387181"/>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Models</a:t>
          </a:r>
          <a:endParaRPr lang="en-VU" sz="1900" kern="1200" dirty="0"/>
        </a:p>
      </dsp:txBody>
      <dsp:txXfrm>
        <a:off x="3281754" y="1299832"/>
        <a:ext cx="980885" cy="980885"/>
      </dsp:txXfrm>
    </dsp:sp>
    <dsp:sp modelId="{49B2F1E2-F16D-4F4F-9F61-260FA75A9E5C}">
      <dsp:nvSpPr>
        <dsp:cNvPr id="0" name=""/>
        <dsp:cNvSpPr/>
      </dsp:nvSpPr>
      <dsp:spPr>
        <a:xfrm>
          <a:off x="1610469" y="2390082"/>
          <a:ext cx="1387181" cy="1387181"/>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Sites</a:t>
          </a:r>
          <a:endParaRPr lang="en-VU" sz="1900" kern="1200" dirty="0"/>
        </a:p>
      </dsp:txBody>
      <dsp:txXfrm>
        <a:off x="1813617" y="2593230"/>
        <a:ext cx="980885" cy="980885"/>
      </dsp:txXfrm>
    </dsp:sp>
    <dsp:sp modelId="{CA65194D-B001-45CB-80AC-F529F7FADAF9}">
      <dsp:nvSpPr>
        <dsp:cNvPr id="0" name=""/>
        <dsp:cNvSpPr/>
      </dsp:nvSpPr>
      <dsp:spPr>
        <a:xfrm>
          <a:off x="110915" y="1096684"/>
          <a:ext cx="1387181" cy="1387181"/>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Horizon, lead time</a:t>
          </a:r>
          <a:endParaRPr lang="en-VU" sz="1900" kern="1200" dirty="0"/>
        </a:p>
      </dsp:txBody>
      <dsp:txXfrm>
        <a:off x="314063" y="1299832"/>
        <a:ext cx="980885" cy="980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C9043-9F5E-4FE0-8BC2-BD06B8786BD8}">
      <dsp:nvSpPr>
        <dsp:cNvPr id="0" name=""/>
        <dsp:cNvSpPr/>
      </dsp:nvSpPr>
      <dsp:spPr>
        <a:xfrm rot="3540460">
          <a:off x="1093883" y="3710891"/>
          <a:ext cx="1135811" cy="51855"/>
        </a:xfrm>
        <a:custGeom>
          <a:avLst/>
          <a:gdLst/>
          <a:ahLst/>
          <a:cxnLst/>
          <a:rect l="0" t="0" r="0" b="0"/>
          <a:pathLst>
            <a:path>
              <a:moveTo>
                <a:pt x="0" y="25927"/>
              </a:moveTo>
              <a:lnTo>
                <a:pt x="1135811" y="25927"/>
              </a:lnTo>
            </a:path>
          </a:pathLst>
        </a:custGeom>
        <a:noFill/>
        <a:ln w="6350" cap="flat" cmpd="sng" algn="ctr">
          <a:solidFill>
            <a:schemeClr val="tx2"/>
          </a:solidFill>
          <a:prstDash val="solid"/>
          <a:miter lim="800000"/>
        </a:ln>
        <a:effectLst/>
      </dsp:spPr>
      <dsp:style>
        <a:lnRef idx="1">
          <a:scrgbClr r="0" g="0" b="0"/>
        </a:lnRef>
        <a:fillRef idx="0">
          <a:scrgbClr r="0" g="0" b="0"/>
        </a:fillRef>
        <a:effectRef idx="0">
          <a:scrgbClr r="0" g="0" b="0"/>
        </a:effectRef>
        <a:fontRef idx="minor"/>
      </dsp:style>
    </dsp:sp>
    <dsp:sp modelId="{4688AB76-5D87-4DCF-954D-9C5049C62DEA}">
      <dsp:nvSpPr>
        <dsp:cNvPr id="0" name=""/>
        <dsp:cNvSpPr/>
      </dsp:nvSpPr>
      <dsp:spPr>
        <a:xfrm rot="1768233">
          <a:off x="1523602" y="3223350"/>
          <a:ext cx="952984" cy="51855"/>
        </a:xfrm>
        <a:custGeom>
          <a:avLst/>
          <a:gdLst/>
          <a:ahLst/>
          <a:cxnLst/>
          <a:rect l="0" t="0" r="0" b="0"/>
          <a:pathLst>
            <a:path>
              <a:moveTo>
                <a:pt x="0" y="25927"/>
              </a:moveTo>
              <a:lnTo>
                <a:pt x="952984" y="25927"/>
              </a:lnTo>
            </a:path>
          </a:pathLst>
        </a:custGeom>
        <a:noFill/>
        <a:ln w="6350" cap="flat" cmpd="sng" algn="ctr">
          <a:solidFill>
            <a:schemeClr val="tx2"/>
          </a:solidFill>
          <a:prstDash val="solid"/>
          <a:miter lim="800000"/>
        </a:ln>
        <a:effectLst/>
      </dsp:spPr>
      <dsp:style>
        <a:lnRef idx="1">
          <a:scrgbClr r="0" g="0" b="0"/>
        </a:lnRef>
        <a:fillRef idx="0">
          <a:scrgbClr r="0" g="0" b="0"/>
        </a:fillRef>
        <a:effectRef idx="0">
          <a:scrgbClr r="0" g="0" b="0"/>
        </a:effectRef>
        <a:fontRef idx="minor"/>
      </dsp:style>
    </dsp:sp>
    <dsp:sp modelId="{51FA6B1E-160C-4DB7-B75C-B5F501A7CB4F}">
      <dsp:nvSpPr>
        <dsp:cNvPr id="0" name=""/>
        <dsp:cNvSpPr/>
      </dsp:nvSpPr>
      <dsp:spPr>
        <a:xfrm rot="21499372">
          <a:off x="1585043" y="2653021"/>
          <a:ext cx="994573" cy="51855"/>
        </a:xfrm>
        <a:custGeom>
          <a:avLst/>
          <a:gdLst/>
          <a:ahLst/>
          <a:cxnLst/>
          <a:rect l="0" t="0" r="0" b="0"/>
          <a:pathLst>
            <a:path>
              <a:moveTo>
                <a:pt x="0" y="25927"/>
              </a:moveTo>
              <a:lnTo>
                <a:pt x="994573" y="25927"/>
              </a:lnTo>
            </a:path>
          </a:pathLst>
        </a:custGeom>
        <a:noFill/>
        <a:ln w="6350" cap="flat" cmpd="sng" algn="ctr">
          <a:solidFill>
            <a:schemeClr val="tx2"/>
          </a:solidFill>
          <a:prstDash val="solid"/>
          <a:miter lim="800000"/>
        </a:ln>
        <a:effectLst/>
      </dsp:spPr>
      <dsp:style>
        <a:lnRef idx="1">
          <a:scrgbClr r="0" g="0" b="0"/>
        </a:lnRef>
        <a:fillRef idx="0">
          <a:scrgbClr r="0" g="0" b="0"/>
        </a:fillRef>
        <a:effectRef idx="0">
          <a:scrgbClr r="0" g="0" b="0"/>
        </a:effectRef>
        <a:fontRef idx="minor"/>
      </dsp:style>
    </dsp:sp>
    <dsp:sp modelId="{F728DC46-E316-42EB-883E-8F1A78D44AD4}">
      <dsp:nvSpPr>
        <dsp:cNvPr id="0" name=""/>
        <dsp:cNvSpPr/>
      </dsp:nvSpPr>
      <dsp:spPr>
        <a:xfrm rot="19717149">
          <a:off x="1510652" y="2088053"/>
          <a:ext cx="1020050" cy="51855"/>
        </a:xfrm>
        <a:custGeom>
          <a:avLst/>
          <a:gdLst/>
          <a:ahLst/>
          <a:cxnLst/>
          <a:rect l="0" t="0" r="0" b="0"/>
          <a:pathLst>
            <a:path>
              <a:moveTo>
                <a:pt x="0" y="25927"/>
              </a:moveTo>
              <a:lnTo>
                <a:pt x="1020050" y="25927"/>
              </a:lnTo>
            </a:path>
          </a:pathLst>
        </a:custGeom>
        <a:noFill/>
        <a:ln w="6350" cap="flat" cmpd="sng" algn="ctr">
          <a:solidFill>
            <a:schemeClr val="tx2"/>
          </a:solidFill>
          <a:prstDash val="solid"/>
          <a:miter lim="800000"/>
        </a:ln>
        <a:effectLst/>
      </dsp:spPr>
      <dsp:style>
        <a:lnRef idx="1">
          <a:scrgbClr r="0" g="0" b="0"/>
        </a:lnRef>
        <a:fillRef idx="0">
          <a:scrgbClr r="0" g="0" b="0"/>
        </a:fillRef>
        <a:effectRef idx="0">
          <a:scrgbClr r="0" g="0" b="0"/>
        </a:effectRef>
        <a:fontRef idx="minor"/>
      </dsp:style>
    </dsp:sp>
    <dsp:sp modelId="{63A45009-C5CE-4069-9925-89F6525AB34B}">
      <dsp:nvSpPr>
        <dsp:cNvPr id="0" name=""/>
        <dsp:cNvSpPr/>
      </dsp:nvSpPr>
      <dsp:spPr>
        <a:xfrm rot="18134858">
          <a:off x="1105080" y="1633911"/>
          <a:ext cx="1203283" cy="51855"/>
        </a:xfrm>
        <a:custGeom>
          <a:avLst/>
          <a:gdLst/>
          <a:ahLst/>
          <a:cxnLst/>
          <a:rect l="0" t="0" r="0" b="0"/>
          <a:pathLst>
            <a:path>
              <a:moveTo>
                <a:pt x="0" y="25927"/>
              </a:moveTo>
              <a:lnTo>
                <a:pt x="1203283" y="25927"/>
              </a:lnTo>
            </a:path>
          </a:pathLst>
        </a:custGeom>
        <a:noFill/>
        <a:ln w="6350" cap="flat" cmpd="sng" algn="ctr">
          <a:solidFill>
            <a:schemeClr val="tx2"/>
          </a:solidFill>
          <a:prstDash val="solid"/>
          <a:miter lim="800000"/>
        </a:ln>
        <a:effectLst/>
      </dsp:spPr>
      <dsp:style>
        <a:lnRef idx="1">
          <a:scrgbClr r="0" g="0" b="0"/>
        </a:lnRef>
        <a:fillRef idx="0">
          <a:scrgbClr r="0" g="0" b="0"/>
        </a:fillRef>
        <a:effectRef idx="0">
          <a:scrgbClr r="0" g="0" b="0"/>
        </a:effectRef>
        <a:fontRef idx="minor"/>
      </dsp:style>
    </dsp:sp>
    <dsp:sp modelId="{136F6F89-A086-4743-AE04-AFCE730D4805}">
      <dsp:nvSpPr>
        <dsp:cNvPr id="0" name=""/>
        <dsp:cNvSpPr/>
      </dsp:nvSpPr>
      <dsp:spPr>
        <a:xfrm>
          <a:off x="-496068" y="1168664"/>
          <a:ext cx="3081338" cy="30813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a:solidFill>
            <a:schemeClr val="tx2"/>
          </a:solidFill>
        </a:ln>
        <a:effectLst/>
      </dsp:spPr>
      <dsp:style>
        <a:lnRef idx="0">
          <a:scrgbClr r="0" g="0" b="0"/>
        </a:lnRef>
        <a:fillRef idx="3">
          <a:scrgbClr r="0" g="0" b="0"/>
        </a:fillRef>
        <a:effectRef idx="2">
          <a:scrgbClr r="0" g="0" b="0"/>
        </a:effectRef>
        <a:fontRef idx="minor">
          <a:schemeClr val="lt1"/>
        </a:fontRef>
      </dsp:style>
    </dsp:sp>
    <dsp:sp modelId="{04610BFA-6F24-4E1D-A715-4D05DC39F807}">
      <dsp:nvSpPr>
        <dsp:cNvPr id="0" name=""/>
        <dsp:cNvSpPr/>
      </dsp:nvSpPr>
      <dsp:spPr>
        <a:xfrm>
          <a:off x="1649417" y="-346147"/>
          <a:ext cx="1622264" cy="1622264"/>
        </a:xfrm>
        <a:prstGeom prst="ellipse">
          <a:avLst/>
        </a:prstGeom>
        <a:gradFill rotWithShape="0">
          <a:gsLst>
            <a:gs pos="0">
              <a:schemeClr val="accent3">
                <a:hueOff val="1956384"/>
                <a:satOff val="-3445"/>
                <a:lumOff val="1765"/>
                <a:alphaOff val="0"/>
                <a:satMod val="103000"/>
                <a:lumMod val="102000"/>
                <a:tint val="94000"/>
              </a:schemeClr>
            </a:gs>
            <a:gs pos="50000">
              <a:schemeClr val="accent3">
                <a:hueOff val="1956384"/>
                <a:satOff val="-3445"/>
                <a:lumOff val="1765"/>
                <a:alphaOff val="0"/>
                <a:satMod val="110000"/>
                <a:lumMod val="100000"/>
                <a:shade val="100000"/>
              </a:schemeClr>
            </a:gs>
            <a:gs pos="100000">
              <a:schemeClr val="accent3">
                <a:hueOff val="1956384"/>
                <a:satOff val="-3445"/>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Tx/>
            <a:buNone/>
          </a:pPr>
          <a:r>
            <a:rPr lang="en-US" sz="1800" kern="1200">
              <a:solidFill>
                <a:schemeClr val="tx2"/>
              </a:solidFill>
            </a:rPr>
            <a:t>ticks</a:t>
          </a:r>
          <a:endParaRPr lang="en-GB" sz="1800" kern="1200" dirty="0">
            <a:solidFill>
              <a:schemeClr val="tx2"/>
            </a:solidFill>
          </a:endParaRPr>
        </a:p>
      </dsp:txBody>
      <dsp:txXfrm>
        <a:off x="1886992" y="-108572"/>
        <a:ext cx="1147114" cy="1147114"/>
      </dsp:txXfrm>
    </dsp:sp>
    <dsp:sp modelId="{28CF5B01-87AE-4507-B8A4-761C8632C6A3}">
      <dsp:nvSpPr>
        <dsp:cNvPr id="0" name=""/>
        <dsp:cNvSpPr/>
      </dsp:nvSpPr>
      <dsp:spPr>
        <a:xfrm>
          <a:off x="2337451" y="614889"/>
          <a:ext cx="1622264" cy="1622264"/>
        </a:xfrm>
        <a:prstGeom prst="ellipse">
          <a:avLst/>
        </a:prstGeom>
        <a:gradFill rotWithShape="0">
          <a:gsLst>
            <a:gs pos="0">
              <a:schemeClr val="accent3">
                <a:hueOff val="3912769"/>
                <a:satOff val="-6891"/>
                <a:lumOff val="3530"/>
                <a:alphaOff val="0"/>
                <a:satMod val="103000"/>
                <a:lumMod val="102000"/>
                <a:tint val="94000"/>
              </a:schemeClr>
            </a:gs>
            <a:gs pos="50000">
              <a:schemeClr val="accent3">
                <a:hueOff val="3912769"/>
                <a:satOff val="-6891"/>
                <a:lumOff val="3530"/>
                <a:alphaOff val="0"/>
                <a:satMod val="110000"/>
                <a:lumMod val="100000"/>
                <a:shade val="100000"/>
              </a:schemeClr>
            </a:gs>
            <a:gs pos="100000">
              <a:schemeClr val="accent3">
                <a:hueOff val="3912769"/>
                <a:satOff val="-6891"/>
                <a:lumOff val="3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Tx/>
            <a:buNone/>
          </a:pPr>
          <a:r>
            <a:rPr lang="en-US" sz="1800" kern="1200">
              <a:solidFill>
                <a:schemeClr val="tx2"/>
              </a:solidFill>
            </a:rPr>
            <a:t>beetles</a:t>
          </a:r>
          <a:endParaRPr lang="en-GB" sz="1800" kern="1200" dirty="0">
            <a:solidFill>
              <a:schemeClr val="tx2"/>
            </a:solidFill>
          </a:endParaRPr>
        </a:p>
      </dsp:txBody>
      <dsp:txXfrm>
        <a:off x="2575026" y="852464"/>
        <a:ext cx="1147114" cy="1147114"/>
      </dsp:txXfrm>
    </dsp:sp>
    <dsp:sp modelId="{2601B057-BEA5-4BB8-A29C-0ACCCAC419E1}">
      <dsp:nvSpPr>
        <dsp:cNvPr id="0" name=""/>
        <dsp:cNvSpPr/>
      </dsp:nvSpPr>
      <dsp:spPr>
        <a:xfrm>
          <a:off x="2579056" y="1829522"/>
          <a:ext cx="1622264" cy="1622264"/>
        </a:xfrm>
        <a:prstGeom prst="ellipse">
          <a:avLst/>
        </a:prstGeom>
        <a:gradFill rotWithShape="0">
          <a:gsLst>
            <a:gs pos="0">
              <a:schemeClr val="accent3">
                <a:hueOff val="5869153"/>
                <a:satOff val="-10336"/>
                <a:lumOff val="5294"/>
                <a:alphaOff val="0"/>
                <a:satMod val="103000"/>
                <a:lumMod val="102000"/>
                <a:tint val="94000"/>
              </a:schemeClr>
            </a:gs>
            <a:gs pos="50000">
              <a:schemeClr val="accent3">
                <a:hueOff val="5869153"/>
                <a:satOff val="-10336"/>
                <a:lumOff val="5294"/>
                <a:alphaOff val="0"/>
                <a:satMod val="110000"/>
                <a:lumMod val="100000"/>
                <a:shade val="100000"/>
              </a:schemeClr>
            </a:gs>
            <a:gs pos="100000">
              <a:schemeClr val="accent3">
                <a:hueOff val="5869153"/>
                <a:satOff val="-10336"/>
                <a:lumOff val="5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Tx/>
            <a:buNone/>
          </a:pPr>
          <a:r>
            <a:rPr lang="en-US" sz="1800" kern="1200">
              <a:solidFill>
                <a:schemeClr val="tx2"/>
              </a:solidFill>
            </a:rPr>
            <a:t>phenology</a:t>
          </a:r>
          <a:endParaRPr lang="en-GB" sz="1800" kern="1200" dirty="0">
            <a:solidFill>
              <a:schemeClr val="tx2"/>
            </a:solidFill>
          </a:endParaRPr>
        </a:p>
      </dsp:txBody>
      <dsp:txXfrm>
        <a:off x="2816631" y="2067097"/>
        <a:ext cx="1147114" cy="1147114"/>
      </dsp:txXfrm>
    </dsp:sp>
    <dsp:sp modelId="{F392338C-9E44-4704-8F2A-84F239328440}">
      <dsp:nvSpPr>
        <dsp:cNvPr id="0" name=""/>
        <dsp:cNvSpPr/>
      </dsp:nvSpPr>
      <dsp:spPr>
        <a:xfrm>
          <a:off x="2309979" y="3071626"/>
          <a:ext cx="1622264" cy="1622264"/>
        </a:xfrm>
        <a:prstGeom prst="ellipse">
          <a:avLst/>
        </a:prstGeom>
        <a:gradFill rotWithShape="0">
          <a:gsLst>
            <a:gs pos="0">
              <a:schemeClr val="accent3">
                <a:hueOff val="7825538"/>
                <a:satOff val="-13782"/>
                <a:lumOff val="7059"/>
                <a:alphaOff val="0"/>
                <a:satMod val="103000"/>
                <a:lumMod val="102000"/>
                <a:tint val="94000"/>
              </a:schemeClr>
            </a:gs>
            <a:gs pos="50000">
              <a:schemeClr val="accent3">
                <a:hueOff val="7825538"/>
                <a:satOff val="-13782"/>
                <a:lumOff val="7059"/>
                <a:alphaOff val="0"/>
                <a:satMod val="110000"/>
                <a:lumMod val="100000"/>
                <a:shade val="100000"/>
              </a:schemeClr>
            </a:gs>
            <a:gs pos="100000">
              <a:schemeClr val="accent3">
                <a:hueOff val="7825538"/>
                <a:satOff val="-13782"/>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r" defTabSz="800100">
            <a:lnSpc>
              <a:spcPct val="90000"/>
            </a:lnSpc>
            <a:spcBef>
              <a:spcPct val="0"/>
            </a:spcBef>
            <a:spcAft>
              <a:spcPct val="35000"/>
            </a:spcAft>
            <a:buFontTx/>
            <a:buNone/>
          </a:pPr>
          <a:r>
            <a:rPr lang="en-US" sz="1800" b="0" kern="1200" dirty="0">
              <a:solidFill>
                <a:schemeClr val="tx2"/>
              </a:solidFill>
            </a:rPr>
            <a:t>terrestrial</a:t>
          </a:r>
          <a:endParaRPr lang="en-GB" sz="1800" b="0" kern="1200" dirty="0">
            <a:solidFill>
              <a:schemeClr val="tx2"/>
            </a:solidFill>
          </a:endParaRPr>
        </a:p>
      </dsp:txBody>
      <dsp:txXfrm>
        <a:off x="2547554" y="3309201"/>
        <a:ext cx="1147114" cy="1147114"/>
      </dsp:txXfrm>
    </dsp:sp>
    <dsp:sp modelId="{F9D9EFEE-543B-42AE-BC3F-2B3F273562B1}">
      <dsp:nvSpPr>
        <dsp:cNvPr id="0" name=""/>
        <dsp:cNvSpPr/>
      </dsp:nvSpPr>
      <dsp:spPr>
        <a:xfrm>
          <a:off x="1560755" y="4107848"/>
          <a:ext cx="1622264" cy="1622264"/>
        </a:xfrm>
        <a:prstGeom prst="ellipse">
          <a:avLst/>
        </a:prstGeom>
        <a:gradFill rotWithShape="0">
          <a:gsLst>
            <a:gs pos="0">
              <a:schemeClr val="accent3">
                <a:hueOff val="9781922"/>
                <a:satOff val="-17227"/>
                <a:lumOff val="8824"/>
                <a:alphaOff val="0"/>
                <a:satMod val="103000"/>
                <a:lumMod val="102000"/>
                <a:tint val="94000"/>
              </a:schemeClr>
            </a:gs>
            <a:gs pos="50000">
              <a:schemeClr val="accent3">
                <a:hueOff val="9781922"/>
                <a:satOff val="-17227"/>
                <a:lumOff val="8824"/>
                <a:alphaOff val="0"/>
                <a:satMod val="110000"/>
                <a:lumMod val="100000"/>
                <a:shade val="100000"/>
              </a:schemeClr>
            </a:gs>
            <a:gs pos="100000">
              <a:schemeClr val="accent3">
                <a:hueOff val="9781922"/>
                <a:satOff val="-17227"/>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Tx/>
            <a:buNone/>
          </a:pPr>
          <a:r>
            <a:rPr lang="en-US" sz="1800" kern="1200" dirty="0">
              <a:solidFill>
                <a:schemeClr val="tx2"/>
              </a:solidFill>
            </a:rPr>
            <a:t>aquatics</a:t>
          </a:r>
          <a:endParaRPr lang="en-GB" sz="1800" kern="1200" dirty="0">
            <a:solidFill>
              <a:schemeClr val="tx2"/>
            </a:solidFill>
          </a:endParaRPr>
        </a:p>
      </dsp:txBody>
      <dsp:txXfrm>
        <a:off x="1798330" y="4345423"/>
        <a:ext cx="1147114" cy="114711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3T19:34:29.945"/>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0,'27'1,"48"9,-13-1,319 26,-130-26,-61-6,-73 14,-78-10,59 4,470-10,-275-3,-256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2.733"/>
    </inkml:context>
    <inkml:brush xml:id="br0">
      <inkml:brushProperty name="width" value="0.1" units="cm"/>
      <inkml:brushProperty name="height" value="0.1" units="cm"/>
      <inkml:brushProperty name="color" value="#00A0D7"/>
    </inkml:brush>
  </inkml:definitions>
  <inkml:trace contextRef="#ctx0" brushRef="#br0">0 1 24575,'12'188'0,"-1"-53"0,-9 90-153,-2-160-1059</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7.992"/>
    </inkml:context>
    <inkml:brush xml:id="br0">
      <inkml:brushProperty name="width" value="0.1" units="cm"/>
      <inkml:brushProperty name="height" value="0.1" units="cm"/>
      <inkml:brushProperty name="color" value="#E71224"/>
    </inkml:brush>
  </inkml:definitions>
  <inkml:trace contextRef="#ctx0" brushRef="#br0">0 342 24575,'5'-1'0,"-2"0"0,1 0 0,0 0 0,0 0 0,-1 0 0,1-1 0,0 0 0,3-2 0,6-2 0,9-4 0,0-1 0,-1-1 0,-1-1 0,29-23 0,-40 30 0,-1-1 0,-1-1 0,1 0 0,-1 0 0,-1 0 0,0-1 0,0 0 0,0 0 0,-1-1 0,-1 0 0,1 0 0,4-17 0,-8 23 0,-1 0 0,0 0 0,0 1 0,1-1 0,-2 0 0,1 0 0,0 0 0,0 1 0,-1-1 0,-1 0 0,2 1 0,-2-1 0,1 0 0,-1 1 0,1-1 0,-2 1 0,2 0 0,-1 0 0,-1 0 0,1 0 0,-5-5 0,4 5 0,-1 1 0,1-1 0,0 1 0,-1-1 0,0 1 0,1 1 0,-1-2 0,0 2 0,0-1 0,1 1 0,-2 0 0,1 0 0,0 0 0,0 1 0,0-1 0,0 1 0,-1 0 0,2 0 0,-8 1 0,4 1 0,-1 0 0,1 1 0,0 0 0,0 0 0,0 0 0,1 0 0,-1 1 0,0 1 0,1-1 0,0 1 0,1 0 0,-1 0 0,1 1 0,0-1 0,0 1 0,-4 9 0,3-7 0,1 0 0,0 1 0,1 0 0,1 0 0,-1 1 0,1-1 0,0 1 0,1-1 0,0 1 0,1 1 0,-1 17 0,2-17 0,2-2 0,-2 1 0,3 1 0,-1-2 0,0 1 0,1-1 0,1 1 0,0-1 0,0 0 0,1 0 0,0 0 0,0-1 0,1 0 0,11 13 0,-11-15 0,0-1 0,0 1 0,0-1 0,1 0 0,0-1 0,0 1 0,1-2 0,-1 1 0,1-1 0,0 0 0,0 0 0,0-1 0,0 0 0,0-1 0,1 1 0,-1-1 0,17-1 0,-16-1 0,2-1 0,-1 0 0,-1 0 0,1-1 0,0 0 0,-1-1 0,1 0 0,-1-1 0,-1 1 0,1-2 0,-1 0 0,15-12 0,4-6 0,0-3 0,24-32 0,-42 49 0,25-32-1365,-4 5-5461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8.564"/>
    </inkml:context>
    <inkml:brush xml:id="br0">
      <inkml:brushProperty name="width" value="0.1" units="cm"/>
      <inkml:brushProperty name="height" value="0.1" units="cm"/>
      <inkml:brushProperty name="color" value="#E71224"/>
    </inkml:brush>
  </inkml:definitions>
  <inkml:trace contextRef="#ctx0" brushRef="#br0">0 0 24575,'0'0'0,"0"0"0,0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49.977"/>
    </inkml:context>
    <inkml:brush xml:id="br0">
      <inkml:brushProperty name="width" value="0.1" units="cm"/>
      <inkml:brushProperty name="height" value="0.1" units="cm"/>
      <inkml:brushProperty name="color" value="#F6630D"/>
    </inkml:brush>
  </inkml:definitions>
  <inkml:trace contextRef="#ctx0" brushRef="#br0">14 133 24575,'0'0'0,"0"0"0,0 0 0,0 8 0,-7 171 0,0 1 0,8 117 0,-1-297 0,0 1 0,0-1 0,0 0 0,0 1 0,-1-1 0,1 0 0,0 1 0,1-1 0,-1 0 0,0 0 0,0 0 0,0 1 0,0-1 0,0 0 0,0 1 0,0-1 0,0 0 0,1 1 0,-1-1 0,0 0 0,0 0 0,0 0 0,0 0 0,0 1 0,0-1 0,1 0 0,-1 0 0,0 1 0,0-1 0,1 0 0,-1 0 0,0 0 0,1 0 0,-1 1 0,0-1 0,0 0 0,1 0 0,-1 0 0,1 0 0,-1-1 0,1 1 0,-1 0 0,0 0 0,0-1 0,1 1 0,-1 0 0,1-1 0,-1 1 0,0 0 0,1 0 0,-1-1 0,0 1 0,0 0 0,0-1 0,0 1 0,0-1 0,1 1 0,-1 0 0,0-1 0,0 1 0,0-1 0,0 1 0,0-1 0,1 1 0,1-27 0,0 2 0,-3-46 0,-1 17 0,2-9 0,14-99 0,-10 135 0,2-1 0,0 1 0,3 0 0,0 1 0,0 0 0,16-26 0,-15 35 0,0 1 0,1 1 0,1 0 0,0 1 0,26-23 0,-29 29 0,0 1 0,0 0 0,1 0 0,0 1 0,0 1 0,1 0 0,-1 0 0,1 1 0,0 0 0,20-4 0,-28 8 0,0-1 0,1 1 0,0-1 0,0 1 0,-1 1 0,0-1 0,1 1 0,0-1 0,0 0 0,-1 2 0,0-1 0,1 0 0,-1 0 0,1 0 0,-1 2 0,0-2 0,1 1 0,-1 0 0,-1 0 0,1 1 0,0-1 0,-1 1 0,1 0 0,2 3 0,-2-1 0,0 0 0,0 0 0,-1 0 0,0 0 0,0 0 0,0 1 0,-1 0 0,0-1 0,1 0 0,-2 1 0,0-1 0,1 1 0,-1 0 0,-1 0 0,1 5 0,-3 2 0,0 0 0,0 0 0,-2 0 0,1-1 0,-2 0 0,-12 24 0,8-20 0,-1 0 0,-1 0 0,0-1 0,-18 15 0,22-24 0,0 0 0,0-1 0,-1 0 0,-13 5 0,22-10 0,7-2 0,2-1 0,-2 2 0,1-1 0,0 2 0,-1-1 0,2 0 0,-2 1 0,1 1 0,0 0 0,0-1 0,0 2 0,-1-1 0,1 2 0,0-1 0,-1 1 0,0 0 0,1 0 0,-2 1 0,1-1 0,7 6 0,-2 0 0,0 0 0,0 1 0,0 0 0,-1 0 0,-1 2 0,0-1 0,-1 1 0,0 0 0,11 22 0,-15-26 0,-1 1 0,-1 0 0,1 0 0,-2 1 0,1-1 0,-1 0 0,-1 1 0,1 0 0,-1-1 0,-1 1 0,0-1 0,0 1 0,-2 0 0,1 0 0,-4 11 0,1-8 0,0-2 0,-1 1 0,-1 0 0,0 0 0,0-2 0,0 1 0,-2-1 0,0 1 0,0-2 0,-1 0 0,-11 10 0,9-9 0,0-1 0,-1-1 0,0 0 0,-1 0 0,0-1 0,0-1 0,0 0 0,-1-2 0,1 1 0,-1-2 0,-1 1 0,1-2 0,0 1 0,0-2 0,-1 0 0,0-1 0,-15-2 0,24 1 9,0 0-1,0 0 1,0-2-1,0 2 1,1-1 0,0-1-1,-1 0 1,1 0-1,0 0 1,0 0-1,0-1 1,1 0-1,-5-4 1,-2-3-380,2-1-1,0 0 1,-15-24 0,6 6-6455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8:13.763"/>
    </inkml:context>
    <inkml:brush xml:id="br0">
      <inkml:brushProperty name="width" value="0.025" units="cm"/>
      <inkml:brushProperty name="height" value="0.025" units="cm"/>
      <inkml:brushProperty name="color" value="#F6630D"/>
    </inkml:brush>
  </inkml:definitions>
  <inkml:trace contextRef="#ctx0" brushRef="#br0">0 95 24575,'15'-11'0,"1"2"0,0 0 0,1 1 0,-1 1 0,2 0 0,-1 1 0,22-3 0,10-1 0,69-4 0,-32 10 0,-1 3 0,112 14 0,169 45 0,89 57 0,-359-83 0,-2 5 0,146 79 0,-185-83 0,-32-18 0,1-1 0,0-1 0,2-1 0,-1 0 0,33 8 0,-36-19-1365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8:14.696"/>
    </inkml:context>
    <inkml:brush xml:id="br0">
      <inkml:brushProperty name="width" value="0.025" units="cm"/>
      <inkml:brushProperty name="height" value="0.025" units="cm"/>
      <inkml:brushProperty name="color" value="#F6630D"/>
    </inkml:brush>
  </inkml:definitions>
  <inkml:trace contextRef="#ctx0" brushRef="#br0">0 307 24575,'103'-31'0,"137"-23"0,-214 53 0,-22 1 0,-1 0 0,1 0 0,-1 0 0,0 0 0,0 0 0,1-1 0,-1 0 0,0 0 0,1 1 0,-1-2 0,4-1 0,-7 2 0,0 1 0,0-1 0,0 1 0,0-1 0,0 0 0,0 1 0,0-1 0,0 0 0,0 0 0,0 1 0,0-1 0,0 0 0,0 0 0,0 1 0,0-1 0,0 0 0,-1 0 0,1 1 0,-1 0 0,1-1 0,-1 0 0,1 0 0,0 1 0,0 0 0,-1-1 0,-1 0 0,-13-19 0,14 18 0,-31-34-455,-3 2 0,-64-52 0,77 69-6371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2.307"/>
    </inkml:context>
    <inkml:brush xml:id="br0">
      <inkml:brushProperty name="width" value="0.025" units="cm"/>
      <inkml:brushProperty name="height" value="0.025" units="cm"/>
      <inkml:brushProperty name="color" value="#F6630D"/>
    </inkml:brush>
  </inkml:definitions>
  <inkml:trace contextRef="#ctx0" brushRef="#br0">492 11 24575,'0'0'0,"0"0"0,0 0 0,0 0 0,-70-9 0,47 8 0,0 0 0,0 2 0,-24 3 0,38-2 0,0-1 0,0 2 0,0 0 0,0 0 0,0 0 0,1 0 0,0 2 0,-1-1 0,1 1 0,-10 8 0,14-9 0,-1 0 0,1 0 0,1 0 0,-1 0 0,0 0 0,0 2 0,1-2 0,0 1 0,0 0 0,1 0 0,0 0 0,0 1 0,0 0 0,1-1 0,-1 0 0,1 1 0,0 0 0,0-1 0,1 1 0,0 0 0,0 0 0,1 0 0,-1-1 0,1 1 0,0 0 0,1-1 0,-1 0 0,1 1 0,0 0 0,1-1 0,-1 0 0,6 9 0,9 9 0,24 26 0,-25-31 0,-2-1 0,0 1 0,17 31 0,-28-43 0,0 0 0,0 0 0,-1 0 0,0 0 0,0 1 0,0 0 0,-2 0 0,2-1 0,-2 1 0,1 0 0,-1 0 0,0-1 0,-1 1 0,0 0 0,0 0 0,-3 7 0,2-6 0,-1 0 0,0 0 0,-1-1 0,0 0 0,0 1 0,-1-2 0,1 1 0,-2 0 0,1 0 0,0-1 0,-1 0 0,0-1 0,-1 0 0,0 0 0,1 0 0,-1-1 0,-1 1 0,-13 5 0,15-7 0,-2-1 0,1-1 0,0 2 0,-1-3 0,1 2 0,0-1 0,0-1 0,-1 0 0,1 0 0,-1-1 0,1 0 0,-1 0 0,1-1 0,0 1 0,0-2 0,0 1 0,0-1 0,0 0 0,0-1 0,1 1 0,-8-6 0,9 5-195,0 0 0,1 0 0,-1 0 0,1-1 0,0 1 0,-6-10 0,5 7-6631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3.261"/>
    </inkml:context>
    <inkml:brush xml:id="br0">
      <inkml:brushProperty name="width" value="0.025" units="cm"/>
      <inkml:brushProperty name="height" value="0.025" units="cm"/>
      <inkml:brushProperty name="color" value="#F6630D"/>
    </inkml:brush>
  </inkml:definitions>
  <inkml:trace contextRef="#ctx0" brushRef="#br0">117 0 24575,'0'0'0,"0"0"0,0 6 0,-1 0 0,0-1 0,0 1 0,-1 0 0,0-1 0,-3 7 0,-1 4 0,-18 56 0,-45 152 0,67-219 0,1 1 0,0 0 0,0 0 0,1 0 0,0 0 0,0-1 0,1 1 0,0 0 0,2 10 0,-3-14 0,0-1 0,1 1 0,-1-1 0,1 1 0,0-1 0,-1 1 0,1-2 0,0 2 0,0-1 0,0 0 0,0 1 0,0-2 0,0 2 0,1-1 0,-2 0 0,2 0 0,-1 0 0,1-1 0,-1 1 0,0 0 0,1 0 0,-1-1 0,1 0 0,-1 1 0,1-1 0,-1 1 0,1-1 0,-1 0 0,1 1 0,-1-1 0,1 0 0,0 0 0,-1-1 0,1 1 0,-1 0 0,1-1 0,-1 1 0,1-1 0,-1 1 0,2-2 0,3 1 8,-2-2-1,1 0 0,0 1 1,-1-1-1,1 0 0,-1 0 1,0 0-1,0-1 0,0 1 1,6-9-1,1-2-320,16-29-1,-18 25-505,-4 10-6007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3.974"/>
    </inkml:context>
    <inkml:brush xml:id="br0">
      <inkml:brushProperty name="width" value="0.025" units="cm"/>
      <inkml:brushProperty name="height" value="0.025" units="cm"/>
      <inkml:brushProperty name="color" value="#F6630D"/>
    </inkml:brush>
  </inkml:definitions>
  <inkml:trace contextRef="#ctx0" brushRef="#br0">177 0 24575,'0'0'0,"0"0"0,0 0 0,0 2 0,-117 303 0,66-157 0,48-142 0,2-1 0,0 1 0,0 0 0,0 0 0,0 1 0,1-1 0,0 0 0,0 0 0,1 0 0,0 0 0,-1 0 0,2 0 0,3 10 0,-4-14 0,0 1 0,0 0 0,0-1 0,0 1 0,1-1 0,-1 0 0,1 1 0,-1-1 0,2 0 0,-2 0 0,1 0 0,1 0 0,-1 0 0,0-1 0,0 1 0,1-1 0,-1 1 0,0-1 0,1 0 0,-1 0 0,1 0 0,0 0 0,0 0 0,-1-1 0,1 0 0,0 1 0,0-1 0,-1 0 0,1 0 0,0 0 0,4-1 0,-3 0-170,-1 0-1,2 0 0,-1 0 1,-1-1-1,1 0 0,0 1 1,5-5-1,1-1-6655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4.374"/>
    </inkml:context>
    <inkml:brush xml:id="br0">
      <inkml:brushProperty name="width" value="0.025" units="cm"/>
      <inkml:brushProperty name="height" value="0.025" units="cm"/>
      <inkml:brushProperty name="color" value="#F6630D"/>
    </inkml:brush>
  </inkml:definitions>
  <inkml:trace contextRef="#ctx0" brushRef="#br0">1 143 24575,'17'-6'0,"-2"0"0,1 0 0,16-10 0,11-4 0,-32 15 0,158-73 0,-157 73-1365,-9 4-5461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5.274"/>
    </inkml:context>
    <inkml:brush xml:id="br0">
      <inkml:brushProperty name="width" value="0.025" units="cm"/>
      <inkml:brushProperty name="height" value="0.025" units="cm"/>
      <inkml:brushProperty name="color" value="#F6630D"/>
    </inkml:brush>
  </inkml:definitions>
  <inkml:trace contextRef="#ctx0" brushRef="#br0">13 289 24575,'8'-4'0,"0"0"0,1 1 0,-2-2 0,1 0 0,-1 0 0,0-1 0,0 0 0,7-7 0,5-7 0,20-28 0,-32 39 0,-1-1 0,-1 1 0,1-1 0,-1 0 0,4-14 0,-8 21 0,1-1 0,-1 0 0,0 1 0,0-1 0,0 0 0,-1 0 0,0 0 0,0 1 0,0-1 0,0 0 0,0 0 0,-1 1 0,0-1 0,0 0 0,1 0 0,-2 1 0,1-1 0,-3-5 0,2 7 0,1 1 0,0-1 0,0 0 0,-2 1 0,2-1 0,-1 1 0,1 0 0,-1-1 0,0 2 0,0-2 0,0 1 0,0 1 0,0-1 0,0 0 0,0 0 0,0 1 0,0 0 0,-1-1 0,1 1 0,1 0 0,-2-1 0,1 1 0,0 1 0,0-1 0,-1 0 0,1 1 0,0-1 0,0 0 0,0 1 0,0 0 0,0 0 0,0 0 0,-3 2 0,-2 0 0,0 2 0,1-2 0,0 2 0,0 0 0,0 0 0,0 0 0,0 1 0,-5 7 0,4-4 0,1 1 0,0 0 0,1 0 0,1 0 0,-1 1 0,1 0 0,1-1 0,0 2 0,0-1 0,2 0 0,-2 19 0,2-25 0,1 1 0,0-2 0,1 1 0,0 0 0,-1 0 0,1 0 0,1 0 0,-1-1 0,1 1 0,-1 0 0,1 0 0,1-1 0,-1 0 0,0 0 0,1 1 0,0-1 0,0-1 0,1 1 0,-1 0 0,1-1 0,-1 1 0,1-1 0,0 0 0,0-1 0,1 1 0,-1-1 0,0 0 0,1 0 0,4 2 0,0-2-85,-2-1 0,1 0-1,1 1 1,-1-2 0,0 0-1,0 0 1,0 0 0,0-1-1,0-1 1,1 1 0,-2-1-1,1 0 1,0-1 0,-1 0-1,10-4 1,14-8-6741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3.447"/>
    </inkml:context>
    <inkml:brush xml:id="br0">
      <inkml:brushProperty name="width" value="0.1" units="cm"/>
      <inkml:brushProperty name="height" value="0.1" units="cm"/>
      <inkml:brushProperty name="color" value="#00A0D7"/>
    </inkml:brush>
  </inkml:definitions>
  <inkml:trace contextRef="#ctx0" brushRef="#br0">0 0 24575,'0'0'0,"0"0"0,0 0 0,0 0 0,0 0 0,0 0 0,0 0 0,0 0 0,0 0 0,0 2 0,13 208 0,-1 18 0,-12-136-1365,0-79-5461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5.656"/>
    </inkml:context>
    <inkml:brush xml:id="br0">
      <inkml:brushProperty name="width" value="0.025" units="cm"/>
      <inkml:brushProperty name="height" value="0.025" units="cm"/>
      <inkml:brushProperty name="color" value="#F6630D"/>
    </inkml:brush>
  </inkml:definitions>
  <inkml:trace contextRef="#ctx0" brushRef="#br0">1 0 24575,'0'0'0,"0"0"0,0 0 0,0 0 0,0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6.576"/>
    </inkml:context>
    <inkml:brush xml:id="br0">
      <inkml:brushProperty name="width" value="0.025" units="cm"/>
      <inkml:brushProperty name="height" value="0.025" units="cm"/>
      <inkml:brushProperty name="color" value="#F6630D"/>
    </inkml:brush>
  </inkml:definitions>
  <inkml:trace contextRef="#ctx0" brushRef="#br0">1 40 24575,'15'-2'0,"41"-10"0,-22 4 0,1 1 0,52-3 0,-53 11-1365,-30-1-5461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7.703"/>
    </inkml:context>
    <inkml:brush xml:id="br0">
      <inkml:brushProperty name="width" value="0.025" units="cm"/>
      <inkml:brushProperty name="height" value="0.025" units="cm"/>
      <inkml:brushProperty name="color" value="#F6630D"/>
    </inkml:brush>
  </inkml:definitions>
  <inkml:trace contextRef="#ctx0" brushRef="#br0">66 0 24575,'-3'10'0,"-12"41"0,3-14 0,1-1 0,2 2 0,-6 54 0,15-89 0,0 0 0,0 1 0,0-1 0,0 0 0,1 1 0,0-1 0,-1 0 0,1 0 0,0 0 0,0 0 0,0 0 0,1 0 0,-1 0 0,1 0 0,3 4 0,-4-6 0,0 0 0,1 1 0,-1-1 0,1-1 0,-1 2 0,1-1 0,-1-1 0,1 1 0,0 0 0,-1 0 0,1-1 0,-1 0 0,2 0 0,-2 1 0,1-1 0,0 0 0,-1 1 0,2-2 0,-2 1 0,1 0 0,0 0 0,-1-1 0,1 1 0,0 0 0,0 0 0,-1-1 0,1 0 0,0 0 0,2-1 0,6-4-105,0 0 0,0-1 0,-1 0 0,1-1 0,-2 0 0,1 0 0,0-1 0,-2 0 0,1 0 0,-2-1 0,1 0 0,6-13 0,-9 16-6721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8.179"/>
    </inkml:context>
    <inkml:brush xml:id="br0">
      <inkml:brushProperty name="width" value="0.025" units="cm"/>
      <inkml:brushProperty name="height" value="0.025" units="cm"/>
      <inkml:brushProperty name="color" value="#F6630D"/>
    </inkml:brush>
  </inkml:definitions>
  <inkml:trace contextRef="#ctx0" brushRef="#br0">0 1 24575,'0'0'0,"0"0"0,0 0 0,0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56.431"/>
    </inkml:context>
    <inkml:brush xml:id="br0">
      <inkml:brushProperty name="width" value="0.1" units="cm"/>
      <inkml:brushProperty name="height" value="0.1" units="cm"/>
      <inkml:brushProperty name="color" value="#F6630D"/>
    </inkml:brush>
  </inkml:definitions>
  <inkml:trace contextRef="#ctx0" brushRef="#br0">250 1 24575,'-1'11'0,"-5"39"0,-4-1 0,-1 1 0,-19 47 0,15-49 0,-106 322 0,74-230 0,39-110-1365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57.141"/>
    </inkml:context>
    <inkml:brush xml:id="br0">
      <inkml:brushProperty name="width" value="0.1" units="cm"/>
      <inkml:brushProperty name="height" value="0.1" units="cm"/>
      <inkml:brushProperty name="color" value="#F6630D"/>
    </inkml:brush>
  </inkml:definitions>
  <inkml:trace contextRef="#ctx0" brushRef="#br0">0 0 24575,'0'0'0,"0"0"0,1 3 0,-1-1 0,1 1 0,-1-1 0,1 0 0,0 1 0,0-1 0,2 4 0,3 8 0,70 290 0,-64-230 0,-3-1 0,-1 94 0,-11 14-1365,3-169-5461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57.602"/>
    </inkml:context>
    <inkml:brush xml:id="br0">
      <inkml:brushProperty name="width" value="0.1" units="cm"/>
      <inkml:brushProperty name="height" value="0.1" units="cm"/>
      <inkml:brushProperty name="color" value="#F6630D"/>
    </inkml:brush>
  </inkml:definitions>
  <inkml:trace contextRef="#ctx0" brushRef="#br0">1 96 24575,'4'0'0,"0"0"0,0-1 0,0-1 0,0 2 0,-1-2 0,7-2 0,6-2 0,50-15-63,112-31-1239,-149 45-5524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58.984"/>
    </inkml:context>
    <inkml:brush xml:id="br0">
      <inkml:brushProperty name="width" value="0.1" units="cm"/>
      <inkml:brushProperty name="height" value="0.1" units="cm"/>
      <inkml:brushProperty name="color" value="#F6630D"/>
    </inkml:brush>
  </inkml:definitions>
  <inkml:trace contextRef="#ctx0" brushRef="#br0">186 71 24575,'0'0'0,"-3"9"0,-34 151 0,10-38 0,-2 1 0,-26 96 0,37-146 0,18-73 0,0 0 0,0 0 0,0 1 0,0-1 0,0 0 0,0 0 0,0 0 0,0 0 0,0 0 0,0 1 0,0-1 0,0 0 0,0 0 0,0 0 0,0 0 0,0 0 0,0 0 0,0 0 0,0 0 0,0 0 0,0 0 0,-1 0 0,1 0 0,0 0 0,0 1 0,0-1 0,0 0 0,0 0 0,0 0 0,0 0 0,0 0 0,-1 0 0,1 0 0,0 0 0,0 0 0,0 1 0,0-1 0,0 0 0,0 0 0,0 0 0,0 0 0,0 0 0,0 0 0,0 0 0,0 0 0,-1 0 0,1 0 0,0 0 0,0 0 0,0 0 0,0 0 0,0 0 0,-1 0 0,1 0 0,0-1 0,0 1 0,0 0 0,-4-9 0,0-13 0,1-47 0,2 1 0,3 0 0,19-109 0,-16 155 0,1 0 0,1 1 0,1 1 0,1 0 0,1 0 0,0 0 0,1 1 0,2 1 0,0 0 0,1 0 0,0 2 0,1-1 0,2 2 0,-1 0 0,2 1 0,0 1 0,0 1 0,36-18 0,-48 27 0,0 0 0,1 0 0,0 2 0,0-1 0,-1 0 0,1 1 0,0 0 0,0 0 0,-1 1 0,2 0 0,8 2 0,-13-2 0,0 0 0,0 1 0,0 0 0,1 0 0,-1 0 0,0 1 0,0-1 0,0 1 0,0-1 0,0 1 0,-1 0 0,1 0 0,0 0 0,-1 1 0,1-1 0,-1 1 0,0-1 0,0 1 0,0-1 0,0 1 0,-1 0 0,1 0 0,-1 0 0,1 0 0,0 4 0,-1 1 0,1-1 0,-1 1 0,-1 0 0,1 0 0,-1 0 0,0 0 0,-1-1 0,1 1 0,-2 0 0,1 0 0,-2-1 0,1 1 0,0-1 0,-1 1 0,-5 7 0,-1 2 0,-1 1 0,-1-2 0,-1 1 0,-23 26 0,17-25 0,-26 23 0,37-36 0,0 1 0,1-1 0,-2-1 0,1 1 0,-1-1 0,0 0 0,-15 4 0,19-7 0,1-1 0,-1 0 0,0 0 0,1 0 0,0 0 0,-1-1 0,-5 0 0,1-1 0,17 4 0,1 1 0,-1 0 0,0 1 0,0 1 0,0-1 0,0 1 0,-1 0 0,1 1 0,9 9 0,69 67 0,-15 2 0,-46-52 0,1-2 0,40 35 0,-58-57 15,0-2 0,0 0 0,1 0-1,1 0 1,-2-2 0,19 7 0,65 12-1038,-81-21 577,30 6-6380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59.844"/>
    </inkml:context>
    <inkml:brush xml:id="br0">
      <inkml:brushProperty name="width" value="0.1" units="cm"/>
      <inkml:brushProperty name="height" value="0.1" units="cm"/>
      <inkml:brushProperty name="color" value="#F6630D"/>
    </inkml:brush>
  </inkml:definitions>
  <inkml:trace contextRef="#ctx0" brushRef="#br0">378 15 24575,'0'0'0,"0"0"0,-36-8 0,22 5 0,0 1 0,0 1 0,-1 0 0,0 1 0,-18 2 0,26 0 0,-1-1 0,-1 2 0,2-1 0,-1 1 0,1 0 0,-1 0 0,1 1 0,-1-1 0,2 2 0,-14 9 0,7-2 0,1 1 0,0 0 0,0 0 0,1 1 0,1 1 0,1 0 0,0 0 0,0 0 0,1 2 0,1-1 0,1 1 0,1-1 0,0 2 0,1-1 0,-3 29 0,6-30 0,0 1 0,1 0 0,1-1 0,0 2 0,1-2 0,1 1 0,1-1 0,-1 0 0,3 0 0,-1 0 0,2 0 0,-1-1 0,2 0 0,0-1 0,1 0 0,18 22 0,-21-29 0,1 0 0,0 0 0,0-1 0,1 0 0,-1-1 0,1 0 0,0 0 0,0 0 0,1-1 0,-1-1 0,1 1 0,12 2 0,-8-3 0,0-1 0,0-1 0,1 1 0,-1-2 0,0 0 0,1-1 0,25-5 0,-11-2 0,0 0 0,0-2 0,-1 0 0,0-2 0,-1-2 0,-1 0 0,31-21 0,32-33-1365,-50 38-5461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50:17.557"/>
    </inkml:context>
    <inkml:brush xml:id="br0">
      <inkml:brushProperty name="width" value="0.1" units="cm"/>
      <inkml:brushProperty name="height" value="0.1" units="cm"/>
      <inkml:brushProperty name="color" value="#F6630D"/>
    </inkml:brush>
  </inkml:definitions>
  <inkml:trace contextRef="#ctx0" brushRef="#br0">68 209 24575,'0'0'0,"6"-3"0,27-10 0,1 2 0,1 1 0,-1 2 0,1 1 0,55-4 0,183 7 0,-245 5 0,515-3 0,169-53 0,44-3 0,-605 53 0,200-4 0,-343 9 0,-1-1 0,1-1 0,11-2 0,-11 2 0,-1 1 0,1-1 0,15 0 0,-21 2 0,1 0 0,-1 0 0,0 1 0,0-1 0,1 1 0,-1-1 0,0 0 0,0 1 0,1 0 0,-1 0 0,0 0 0,0 0 0,0 0 0,4 3 0,-4-2 0,0 1 0,0 0 0,0 0 0,0 0 0,-1-1 0,1 1 0,-1 0 0,1 0 0,-2 1 0,3 2 0,1 12 0,0 0 0,-2 0 0,0 0 0,0 24 0,-1-6 0,11 733 0,-14-521 0,2-246 0,0-1 0,-1 2 0,1-2 0,0 1 0,-1 0 0,0-1 0,0 1 0,1-1 0,-2 1 0,1-1 0,1 1 0,-2-1 0,1 1 0,0-1 0,-1 1 0,1-1 0,0 0 0,0 0 0,-1 0 0,1 0 0,-2 0 0,2 0 0,-3 0 0,-6 4 0,0-1 0,-18 4 0,21-6 0,-115 26 0,-155 15 0,248-39 0,-933 97 0,675-81 0,-125 10 0,67-9 0,342-21 0,-476 3 0,270-4 0,207 1 0,-1-1 0,1 1 0,-1-1 0,0 1 0,0-2 0,1 1 0,0 0 0,0 0 0,-1 0 0,1-1 0,0 1 0,0-1 0,-1 1 0,1-2 0,1 2 0,-2-1 0,2-1 0,-1 1 0,1 1 0,-1-2 0,-1-4 0,-2-1 0,1-1 0,0 0 0,1 0 0,-5-19 0,-7-51 0,4-1 0,0-81 0,10-167 0,3 148 0,-2-34-1365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4.197"/>
    </inkml:context>
    <inkml:brush xml:id="br0">
      <inkml:brushProperty name="width" value="0.1" units="cm"/>
      <inkml:brushProperty name="height" value="0.1" units="cm"/>
      <inkml:brushProperty name="color" value="#00A0D7"/>
    </inkml:brush>
  </inkml:definitions>
  <inkml:trace contextRef="#ctx0" brushRef="#br0">26 0 24575,'0'0'0,"0"0"0,0 0 0,0 0 0,0 0 0,0 0 0,0 2 0,0 104 0,-1 130 0,-11-104 0,-1 33 0,15-29-1365,-2-123-5461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00.874"/>
    </inkml:context>
    <inkml:brush xml:id="br0">
      <inkml:brushProperty name="width" value="0.025" units="cm"/>
      <inkml:brushProperty name="height" value="0.025" units="cm"/>
      <inkml:brushProperty name="color" value="#004F8B"/>
    </inkml:brush>
  </inkml:definitions>
  <inkml:trace contextRef="#ctx0" brushRef="#br0">80 0 24575,'0'4'0,"0"0"0,-1 0 0,0 0 0,0-1 0,-2 6 0,-3 9 0,-60 414-1365,64-412-5461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01.460"/>
    </inkml:context>
    <inkml:brush xml:id="br0">
      <inkml:brushProperty name="width" value="0.025" units="cm"/>
      <inkml:brushProperty name="height" value="0.025" units="cm"/>
      <inkml:brushProperty name="color" value="#004F8B"/>
    </inkml:brush>
  </inkml:definitions>
  <inkml:trace contextRef="#ctx0" brushRef="#br0">0 140 24575,'7'0'0,"-1"-1"0,1 0 0,12-4 0,5 0 0,157-21 0,71-13 0,52-21-1365,-292 58-5461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06.693"/>
    </inkml:context>
    <inkml:brush xml:id="br0">
      <inkml:brushProperty name="width" value="0.025" units="cm"/>
      <inkml:brushProperty name="height" value="0.025" units="cm"/>
      <inkml:brushProperty name="color" value="#004F8B"/>
    </inkml:brush>
  </inkml:definitions>
  <inkml:trace contextRef="#ctx0" brushRef="#br0">302 32 24575,'-12'-6'0,"-1"1"0,-19-4 0,1 0 0,27 8 0,0 1 0,0-1 0,-1 0 0,2 1 0,-2 0 0,1 0 0,0 1 0,0 0 0,0-1 0,0 1 0,-1 0 0,2 0 0,-8 4 0,-5 2 0,-28 17 0,40-21 0,-5 2 0,0 0 0,1 1 0,0 0 0,0 1 0,1 0 0,-1-1 0,-5 11 0,11-15 0,0 0 0,1 1 0,-1 0 0,1-1 0,-1 1 0,1 0 0,0-1 0,0 1 0,0 0 0,1 0 0,-1 0 0,1 0 0,-1 0 0,1 0 0,0 0 0,0 0 0,1 0 0,-1-1 0,1 1 0,-1 0 0,1 0 0,0 0 0,0 0 0,0 0 0,0 0 0,0-1 0,1 1 0,2 3 0,-3-5 0,1 2 0,-1-2 0,1 1 0,-1-1 0,1 1 0,-1 0 0,1-1 0,0 0 0,-1 1 0,2-2 0,-2 2 0,1-1 0,1-1 0,-1 2 0,-1-1 0,2-1 0,2 1 0,-2-1 0,1 1 0,-1-1 0,0 0 0,1-1 0,0 1 0,-1-1 0,1 1 0,-1-1 0,0 0 0,4-2 0,1-1 0,1 0 0,0-1 0,-2 1 0,1-1 0,0-1 0,-1 0 0,8-9 0,8-11 0,-16 18 0,0 0 0,1 0 0,-1 0 0,13-9 0,-20 17 0,0 0 0,1 0 0,-1 0 0,1 0 0,-1 0 0,0 0 0,1 0 0,-1 0 0,0 1 0,0-1 0,0 0 0,1 0 0,-1 0 0,0 0 0,1 1 0,-1-1 0,0 0 0,1 0 0,-1 0 0,0 1 0,0-1 0,0 0 0,0 0 0,0 0 0,0 0 0,1 1 0,-1-1 0,0 0 0,0 1 0,0-1 0,0 0 0,1 1 0,-1-1 0,0 0 0,0 0 0,0 1 0,4 14 0,-3-13 0,2 7-170,0-1-1,0 0 0,1 0 1,0 1-1,0-2 0,1 1 1,6 7-1,-7-9-6655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07.682"/>
    </inkml:context>
    <inkml:brush xml:id="br0">
      <inkml:brushProperty name="width" value="0.025" units="cm"/>
      <inkml:brushProperty name="height" value="0.025" units="cm"/>
      <inkml:brushProperty name="color" value="#004F8B"/>
    </inkml:brush>
  </inkml:definitions>
  <inkml:trace contextRef="#ctx0" brushRef="#br0">21 51 24575,'-1'20'0,"-12"87"0,6-65 0,9-50 0,-1-1 0,1 0 0,0 1 0,1 0 0,0 0 0,7-15 0,-4 10 0,0-1 0,0 1 0,1 0 0,1 1 0,16-23 0,-21 32 0,1-2 0,0 1 0,0 1 0,-1 0 0,1-1 0,1 1 0,-1 0 0,1 0 0,-1 1 0,1-1 0,0 1 0,0 1 0,0-2 0,0 2 0,0 0 0,10-1 0,-13 2 5,1 0 0,-1 0 1,0 1-1,0-1 0,0 0 0,0 1 0,3 1 0,4 1-1411,-4-1-5420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09.134"/>
    </inkml:context>
    <inkml:brush xml:id="br0">
      <inkml:brushProperty name="width" value="0.025" units="cm"/>
      <inkml:brushProperty name="height" value="0.025" units="cm"/>
      <inkml:brushProperty name="color" value="#004F8B"/>
    </inkml:brush>
  </inkml:definitions>
  <inkml:trace contextRef="#ctx0" brushRef="#br0">512 64 24575,'-1'-1'0,"0"0"0,0 0 0,-1 0 0,1 0 0,0-1 0,-1 2 0,2-2 0,-3-1 0,-1-1 0,-3-2 0,0 0 0,1 1 0,-2 0 0,1 0 0,-1 1 0,-13-6 0,17 9 0,0-1 0,0 1 0,0 1 0,1-1 0,-2 0 0,1 1 0,1 0 0,-2 0 0,1 0 0,0 0 0,0 1 0,0 0 0,1-1 0,-2 2 0,1-1 0,-6 3 0,2 1 0,-1-1 0,2 1 0,-1 0 0,1 1 0,-10 8 0,15-12 0,0 1 0,0-2 0,1 1 0,-1 1 0,1-1 0,-1 1 0,1-1 0,0 0 0,0 1 0,-1 3 0,1-4 0,1-1 0,0 1 0,0-1 0,0 1 0,0-1 0,0 1 0,0-1 0,0 1 0,1-1 0,-1 1 0,1-1 0,0 1 0,-1-1 0,0 1 0,1-1 0,0 1 0,0-1 0,0 0 0,1 2 0,-1-2 0,0 0 0,0 0 0,0 1 0,0-2 0,0 1 0,0 0 0,1 0 0,-2-1 0,2 1 0,-1 0 0,0 0 0,1-1 0,-1 0 0,1 1 0,-2-1 0,2 1 0,-1-1 0,4 0 0,-3 0 0,1 0 0,-1 0 0,1-1 0,0 0 0,0 1 0,-1-1 0,0 0 0,1 0 0,2-2 0,5-3 0,-1 0 0,0 0 0,14-14 0,-22 19 0,0 0 0,-1 1 0,0-1 0,1 1 0,-1-1 0,0 1 0,0 0 0,0 0 0,1 0 0,-1 0 0,1-1 0,-1 1 0,1 0 0,-1 0 0,0-1 0,0 1 0,1 0 0,-1 0 0,1 0 0,-1 0 0,1 0 0,-1 0 0,0-1 0,0 1 0,1 1 0,0-1 0,-1 0 0,1 0 0,-1 0 0,0 0 0,0 0 0,1 0 0,-1 1 0,1-1 0,-1 0 0,1 0 0,-1 1 0,0-1 0,0 0 0,1 0 0,-1 0 0,0 0 0,1 1 0,-1-1 0,0 1 0,1-1 0,-1 1 0,0-1 0,0 0 0,0 0 0,0 1 0,0-1 0,0 1 0,0-1 0,1 1 0,-1-1 0,0 0 0,0 0 0,0 1 0,1 3 0,0 0 0,-1-1 0,0 0 0,0 1 0,0 4 0,-2 13 0,-1 0 0,-1 0 0,-1 0 0,-12 30 0,-41 74 0,57-121 0,-15 25 0,-21 31 0,33-53 0,-2 0 0,0 0 0,0 0 0,0-1 0,0 0 0,-1 0 0,-1 0 0,2-1 0,-13 7 0,16-11 0,0 0 0,-1 1 0,1-2 0,0 1 0,-1 0 0,1 0 0,0-1 0,-1 0 0,1 1 0,-1-1 0,1-1 0,-1 1 0,-5-1 0,4-1 0,1 1 0,-2-1 0,2 0 0,-1 0 0,1 0 0,-1-1 0,1 0 0,-6-4 0,1-1 0,0-1 0,1 0 0,0 0 0,0-1 0,1 0 0,-11-21 0,11 18 0,1 0 0,1 0 0,-5-20 0,8 27 0,0-1 0,1 0 0,1 0 0,-1 0 0,1-1 0,0 2 0,0-2 0,2-11 0,-1 18 10,0-1 1,-1-1-1,1 1 0,0 1 0,0-2 0,0 2 0,2-3 0,2-4-1456,-3 4-5380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0.055"/>
    </inkml:context>
    <inkml:brush xml:id="br0">
      <inkml:brushProperty name="width" value="0.025" units="cm"/>
      <inkml:brushProperty name="height" value="0.025" units="cm"/>
      <inkml:brushProperty name="color" value="#004F8B"/>
    </inkml:brush>
  </inkml:definitions>
  <inkml:trace contextRef="#ctx0" brushRef="#br0">0 110 24575,'2'0'0,"0"0"0,0 0 0,0-1 0,0 1 0,0 0 0,0 0 0,0 0 0,2 1 0,4-1 0,5 0 0,-1 0 0,1 0 0,0-2 0,17-3 0,-26 3 0,-1 2 0,1-2 0,0 1 0,-1-1 0,1 0 0,-1 0 0,0 0 0,0 0 0,0 0 0,0-1 0,0 0 0,0 1 0,-1-1 0,0 0 0,0 0 0,1 0 0,-1-1 0,-1 1 0,3-4 0,-2 2 0,7-18 0,-9 22 0,0 1 0,0-1 0,1-1 0,-1 2 0,0-1 0,0 0 0,0 0 0,0 0 0,0 0 0,0 0 0,0 0 0,0 0 0,-1 0 0,1 0 0,0 0 0,0 0 0,0 0 0,-1 0 0,0 0 0,0-1 0,0 2 0,0-1 0,0 1 0,1 0 0,-1 0 0,0-1 0,0 1 0,1 0 0,-2 0 0,1 0 0,1 0 0,-1 0 0,0 0 0,0 0 0,0 0 0,0 0 0,0 0 0,1 0 0,-1 1 0,0-1 0,0 0 0,1 0 0,-1 1 0,-1-1 0,2 1 0,0-1 0,-1 1 0,-1 0 0,-19 16 0,18-14 0,1-1 0,1 0 0,-2 0 0,2 1 0,-1 0 0,1 0 0,-1 0 0,1-1 0,-1 1 0,2 0 0,-1 0 0,0 0 0,0 0 0,1 0 0,0 0 0,-1 0 0,1 1 0,0 2 0,1-3 0,-1-1 0,0 0 0,1 0 0,0 1 0,0-2 0,0 1 0,0 1 0,0-1 0,0-1 0,1 2 0,-1-2 0,1 1 0,-1 0 0,1-1 0,-1 1 0,1-1 0,0 1 0,0-1 0,0 0 0,0 1 0,-1-2 0,2 2 0,-1-1 0,4 0 0,4 2-170,-1-1-1,0 0 0,0-1 1,1-1-1,0 1 0,-1-1 1,17-2-1,-8 0-6655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0.847"/>
    </inkml:context>
    <inkml:brush xml:id="br0">
      <inkml:brushProperty name="width" value="0.025" units="cm"/>
      <inkml:brushProperty name="height" value="0.025" units="cm"/>
      <inkml:brushProperty name="color" value="#004F8B"/>
    </inkml:brush>
  </inkml:definitions>
  <inkml:trace contextRef="#ctx0" brushRef="#br0">105 0 24575,'-1'2'0,"1"0"0,-1 1 0,0-1 0,0-1 0,1 2 0,-2-1 0,1-1 0,-2 4 0,-3 4 0,-15 40 0,0 1 0,-22 92 0,42-139 0,0 1 0,1 0 0,-1 0 0,1-1 0,-1 0 0,1 1 0,0 0 0,1 0 0,-1-1 0,1 1 0,-1-1 0,1 1 0,1 0 0,-2-1 0,2 0 0,-1 0 0,1 1 0,-1-1 0,2 0 0,-1 0 0,0 0 0,0 0 0,1 0 0,-1-1 0,1 1 0,0 0 0,-1-1 0,1-1 0,0 2 0,1-1 0,-1-1 0,0 1 0,1-1 0,-1 1 0,0-1 0,1 0 0,-1 0 0,1 0 0,0-1 0,4 0 0,-3 0-105,1 0 0,-1 0 0,1 0 0,0-1 0,-1 0 0,0 0 0,0-1 0,1 0 0,-1 0 0,0 0 0,0 0 0,4-4 0,-4 4-6721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1.276"/>
    </inkml:context>
    <inkml:brush xml:id="br0">
      <inkml:brushProperty name="width" value="0.025" units="cm"/>
      <inkml:brushProperty name="height" value="0.025" units="cm"/>
      <inkml:brushProperty name="color" value="#004F8B"/>
    </inkml:brush>
  </inkml:definitions>
  <inkml:trace contextRef="#ctx0" brushRef="#br0">0 33 24575,'182'-15'0,"-62"2"0,-104 10-1365,-11 2-5461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2.161"/>
    </inkml:context>
    <inkml:brush xml:id="br0">
      <inkml:brushProperty name="width" value="0.025" units="cm"/>
      <inkml:brushProperty name="height" value="0.025" units="cm"/>
      <inkml:brushProperty name="color" value="#004F8B"/>
    </inkml:brush>
  </inkml:definitions>
  <inkml:trace contextRef="#ctx0" brushRef="#br0">134 1 24575,'0'0'0,"0"0"0,0 0 0,0 0 0,0 0 0,-3 1 0,-21 7 0,10-5 0,1 1 0,1 1 0,0-1 0,0 2 0,-16 9 0,27-14 0,1 0 0,-1 0 0,1-1 0,0 0 0,-1 1 0,1 0 0,-1 0 0,1-1 0,-1 1 0,1 0 0,0 0 0,0-1 0,0 1 0,0 0 0,-1 0 0,1-1 0,0 1 0,0 0 0,0 0 0,0-1 0,0 1 0,0 0 0,1 0 0,-1-1 0,0 1 0,0 0 0,0 0 0,0-1 0,1 1 0,-1 0 0,1 0 0,-1-1 0,1 1 0,0 1 0,3 4 0,0 0 0,1-1 0,5 5 0,-2-1 0,-7-8 0,4 5 0,-1 0 0,2 0 0,-3 1 0,2 0 0,2 7 0,-6-13 0,-1 1 0,1-1 0,0 1 0,-1-1 0,0 1 0,0-1 0,0 1 0,1-1 0,-1 1 0,0-1 0,-1 1 0,1-1 0,0 1 0,0-1 0,0 1 0,0-1 0,-1 1 0,0-1 0,1 1 0,-1-1 0,1 0 0,-1 1 0,0-1 0,0 0 0,0 0 0,0 0 0,0 1 0,0-2 0,0 2 0,0-1 0,0-1 0,-1 1 0,-1 1 0,0 1 0,-2-1 0,1 0 0,-1 0 0,1 0 0,-1-1 0,1 1 0,-1-1 0,0 0 0,-9 1 0,10-2-1365,0 2-5461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4.901"/>
    </inkml:context>
    <inkml:brush xml:id="br0">
      <inkml:brushProperty name="width" value="0.025" units="cm"/>
      <inkml:brushProperty name="height" value="0.025" units="cm"/>
      <inkml:brushProperty name="color" value="#004F8B"/>
    </inkml:brush>
  </inkml:definitions>
  <inkml:trace contextRef="#ctx0" brushRef="#br0">0 63 24575,'0'0'0,"0"0"0,0 0 0,26-6 0,66-13 0,172-10 0,96 21 0,-235 10 0,0 7 0,0 3 0,123 32 0,-153-21 0,-1 4 0,-1 5 0,-1 3 0,119 65 0,-152-69 0,-19-11 0,48 32 0,-53-29-1365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4.969"/>
    </inkml:context>
    <inkml:brush xml:id="br0">
      <inkml:brushProperty name="width" value="0.1" units="cm"/>
      <inkml:brushProperty name="height" value="0.1" units="cm"/>
      <inkml:brushProperty name="color" value="#00A0D7"/>
    </inkml:brush>
  </inkml:definitions>
  <inkml:trace contextRef="#ctx0" brushRef="#br0">51 1 24575,'0'0'0,"0"0"0,0 0 0,0 0 0,0 0 0,0 2 0,-1 13 0,-1 2 0,-4 16 0,0 12 0,-6 56 0,0 4 0,1 113 0,11-167-1365,0-39-5461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6.127"/>
    </inkml:context>
    <inkml:brush xml:id="br0">
      <inkml:brushProperty name="width" value="0.025" units="cm"/>
      <inkml:brushProperty name="height" value="0.025" units="cm"/>
      <inkml:brushProperty name="color" value="#004F8B"/>
    </inkml:brush>
  </inkml:definitions>
  <inkml:trace contextRef="#ctx0" brushRef="#br0">119 1 24575,'1'4'0,"-1"0"0,2 0 0,-1 1 0,0-2 0,1 1 0,0 0 0,0 0 0,3 4 0,2 5 0,99 195 0,-99-196 0,-6-10 0,1 1 0,-1 0 0,1-1 0,-2 1 0,2-1 0,-1 1 0,1 5 0,-3-7 0,1 0 0,0 0 0,0 0 0,0 1 0,-1-2 0,1 2 0,0-1 0,0-1 0,-1 2 0,1-1 0,-1-1 0,0 2 0,1-1 0,-1-1 0,0 1 0,0 1 0,1-2 0,-1 1 0,0 0 0,0 0 0,1-1 0,-1 0 0,-1 1 0,0 1 0,-19 8 0,0 1 0,-1-2 0,1-1 0,-2-1 0,-46 9 0,52-12-75,-33 5-1215,45-9-5536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3"/>
    </inkml:context>
    <inkml:brush xml:id="br0">
      <inkml:brushProperty name="width" value="0.025" units="cm"/>
      <inkml:brushProperty name="height" value="0.025" units="cm"/>
      <inkml:brushProperty name="color" value="#849398"/>
    </inkml:brush>
  </inkml:definitions>
  <inkml:trace contextRef="#ctx0" brushRef="#br0">14047 3657 16383 0 0,'0'5'0'0'0,"2"10"0"0"0,1 8 0 0 0,-1 9 0 0 0,0 3 0 0 0,-1 4 0 0 0,0 2 0 0 0,-1 2 0 0 0,0 3 0 0 0,0-4 0 0 0,0-2 0 0 0,0-1 0 0 0,0 0 0 0 0,0-1 0 0 0,0-5 0 0 0,0-6 0 0 0,0-6 0 0 0,0-4 0 0 0,0-2 0 0 0,0-2 0 0 0,0-1 0 0 0,0-1 0 0 0,0 0 0 0 0,0-1 0 0 0,-2 1 0 0 0,-2-5 0 0 0,-1-4 0 0 0,1-4 0 0 0,1-4 0 0 0,1-5 0 0 0,-1-5 0 0 0,0-10 0 0 0,-1-8 0 0 0,-2-10 0 0 0,0-9 0 0 0,1-3 0 0 0,2 0 0 0 0,-3 4 0 0 0,0 4 0 0 0,1 8 0 0 0,1 6 0 0 0,5 8 0 0 0,3 4 0 0 0,0 1 0 0 0,-1 1 0 0 0,2 3 0 0 0,1-1 0 0 0,2-1 0 0 0,2-6 0 0 0,6-3 0 0 0,5-1 0 0 0,6 3 0 0 0,6 2 0 0 0,5 5 0 0 0,2 6 0 0 0,3 7 0 0 0,-2 5 0 0 0,-3 5 0 0 0,-4 5 0 0 0,-3 3 0 0 0,-4 5 0 0 0,-4 3 0 0 0,-4 5 0 0 0,-6 3 0 0 0,-5 2 0 0 0,-6 2 0 0 0,-4-1 0 0 0,-6-3 0 0 0,-4-4 0 0 0,-1-6 0 0 0,-2-6 0 0 0,-4-3 0 0 0,-2-4 0 0 0,-1-3 0 0 0,2-5 0 0 0,2-4 0 0 0,2 0 0 0 0,4 0 0 0 0,2 0 0 0 0,2-1 0 0 0,0 2 0 0 0,1 0 0 0 0,1 1 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4"/>
    </inkml:context>
    <inkml:brush xml:id="br0">
      <inkml:brushProperty name="width" value="0.025" units="cm"/>
      <inkml:brushProperty name="height" value="0.025" units="cm"/>
      <inkml:brushProperty name="color" value="#849398"/>
    </inkml:brush>
  </inkml:definitions>
  <inkml:trace contextRef="#ctx0" brushRef="#br0">15797 3668 16383 0 0,'-3'0'0'0'0,"-6"-2"0"0"0,-4 0 0 0 0,-5 0 0 0 0,-2 0 0 0 0,-1 0 0 0 0,0 3 0 0 0,1 3 0 0 0,3 1 0 0 0,2 1 0 0 0,-2 3 0 0 0,1 4 0 0 0,0 3 0 0 0,0 4 0 0 0,1 5 0 0 0,3-1 0 0 0,5-1 0 0 0,6-2 0 0 0,4 1 0 0 0,5-4 0 0 0,1-3 0 0 0,6-2 0 0 0,3-5 0 0 0,4-6 0 0 0,2-5 0 0 0,3-5 0 0 0,-1-8 0 0 0,0-3 0 0 0,-3-5 0 0 0,-4-4 0 0 0,-3 0 0 0 0,-4 1 0 0 0,-5 3 0 0 0,-3 4 0 0 0,-2 4 0 0 0,-2 2 0 0 0,0 2 0 0 0,-1 1 0 0 0,2 1 0 0 0,2 4 0 0 0,1 7 0 0 0,4 6 0 0 0,1 9 0 0 0,4 10 0 0 0,4 9 0 0 0,6 7 0 0 0,1-1 0 0 0,3-2 0 0 0,2-5 0 0 0,1-6 0 0 0,3-6 0 0 0,3-6 0 0 0,3-9 0 0 0,-4-8 0 0 0,-2-8 0 0 0,-4-6 0 0 0,-2-4 0 0 0,-3-4 0 0 0,-3-4 0 0 0,-4 0 0 0 0,-4 0 0 0 0,-5 3 0 0 0,-4 4 0 0 0,-2 4 0 0 0,-2 2 0 0 0,-2 2 0 0 0,-1 1 0 0 0,-2 5 0 0 0,0 5 0 0 0,1 5 0 0 0,1 9 0 0 0,1 9 0 0 0,3 5 0 0 0,0 5 0 0 0,3 1 0 0 0,3 1 0 0 0,-1-3 0 0 0,1-6 0 0 0,-1-5 0 0 0,0-4 0 0 0,2-5 0 0 0,0-6 0 0 0,0-7 0 0 0,-3-9 0 0 0,-1-8 0 0 0,-2-6 0 0 0,0-5 0 0 0,-4-1 0 0 0,0-2 0 0 0,-1 3 0 0 0,1 5 0 0 0,2 5 0 0 0,1 4 0 0 0,3 1 0 0 0,3-1 0 0 0,5 2 0 0 0,8 0 0 0 0,5 3 0 0 0,2 3 0 0 0,6 2 0 0 0,-3 1 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5"/>
    </inkml:context>
    <inkml:brush xml:id="br0">
      <inkml:brushProperty name="width" value="0.025" units="cm"/>
      <inkml:brushProperty name="height" value="0.025" units="cm"/>
      <inkml:brushProperty name="color" value="#849398"/>
    </inkml:brush>
  </inkml:definitions>
  <inkml:trace contextRef="#ctx0" brushRef="#br0">18108 3679 16383 0 0,'-5'0'0'0'0,"-6"0"0"0"0,-4 0 0 0 0,-4 0 0 0 0,-1 0 0 0 0,0 2 0 0 0,2 2 0 0 0,2 2 0 0 0,4 2 0 0 0,2 4 0 0 0,1 3 0 0 0,2 4 0 0 0,3 1 0 0 0,1-2 0 0 0,3-1 0 0 0,2-2 0 0 0,2-2 0 0 0,3 0 0 0 0,3-1 0 0 0,1-4 0 0 0,4-2 0 0 0,2-6 0 0 0,0-6 0 0 0,-1-6 0 0 0,-2-5 0 0 0,-1-3 0 0 0,-2-2 0 0 0,-4 1 0 0 0,-3 2 0 0 0,-2 3 0 0 0,-1 2 0 0 0,-1 2 0 0 0,1 1 0 0 0,1 4 0 0 0,1 4 0 0 0,3 5 0 0 0,3 8 0 0 0,4 6 0 0 0,2 4 0 0 0,-1 0 0 0 0,2-1 0 0 0,2-3 0 0 0,2 1 0 0 0,4-4 0 0 0,3-3 0 0 0,3-6 0 0 0,-1-5 0 0 0,-2-6 0 0 0,-1-5 0 0 0,-3-5 0 0 0,-5-2 0 0 0,-3-2 0 0 0,-3 0 0 0 0,-5 3 0 0 0,-3 2 0 0 0,-1 3 0 0 0,0 1 0 0 0,0 2 0 0 0,1 2 0 0 0,-2 4 0 0 0,2 4 0 0 0,0 6 0 0 0,-1 7 0 0 0,1 9 0 0 0,-1 7 0 0 0,0 5 0 0 0,0-2 0 0 0,-2-4 0 0 0,0-6 0 0 0,-1-4 0 0 0,2-4 0 0 0,0-6 0 0 0,0-7 0 0 0,1-9 0 0 0,1-7 0 0 0,-1-5 0 0 0,-1-5 0 0 0,2-1 0 0 0,-1 1 0 0 0,-1 4 0 0 0,0 3 0 0 0,-1 3 0 0 0,2 5 0 0 0,0 1 0 0 0,1 3 0 0 0,2 2 0 0 0,1 3 0 0 0,2 6 0 0 0,1 6 0 0 0,1 4 0 0 0,-2 2 0 0 0,-1-1 0 0 0,-1-1 0 0 0,0-1 0 0 0,0-5 0 0 0,1-6 0 0 0,1-6 0 0 0,1-9 0 0 0,-2-8 0 0 0,0-3 0 0 0,0-1 0 0 0,0 3 0 0 0,-1 3 0 0 0,0 3 0 0 0,2 3 0 0 0,0 3 0 0 0,1 2 0 0 0,2 3 0 0 0,2 2 0 0 0,5 5 0 0 0,3 5 0 0 0,2 7 0 0 0,0 6 0 0 0,-3 6 0 0 0,-2 0 0 0 0,-1 3 0 0 0,-3-4 0 0 0,2 1 0 0 0,3-4 0 0 0,4-3 0 0 0,3-3 0 0 0,4-5 0 0 0,5-6 0 0 0,2-6 0 0 0,6-10 0 0 0,0-6 0 0 0,-4-2 0 0 0,-3-3 0 0 0,-10-2 0 0 0,-6 3 0 0 0,-6 1 0 0 0,-6 4 0 0 0,-6-1 0 0 0,-3 2 0 0 0,-1-1 0 0 0,-2-2 0 0 0,-3 3 0 0 0,-4 1 0 0 0,-6 5 0 0 0,-3 6 0 0 0,-2 7 0 0 0,-2 3 0 0 0,2 7 0 0 0,3 5 0 0 0,2 3 0 0 0,4 2 0 0 0,6 0 0 0 0,8 0 0 0 0,6-1 0 0 0,8-2 0 0 0,7-3 0 0 0,6-6 0 0 0,7-6 0 0 0,3-7 0 0 0,3-7 0 0 0,-2-5 0 0 0,-1-7 0 0 0,-2-5 0 0 0,-4-4 0 0 0,-4-4 0 0 0,-3-4 0 0 0,-5-2 0 0 0,-3 3 0 0 0,-5 1 0 0 0,-5 4 0 0 0,-4 4 0 0 0,-1 5 0 0 0,0 5 0 0 0,-3 4 0 0 0,-2 3 0 0 0,2 1 0 0 0,1 0 0 0 0,0 0 0 0 0,-1-1 0 0 0,1 3 0 0 0,0 5 0 0 0,-1 5 0 0 0,0 10 0 0 0,0 11 0 0 0,0 13 0 0 0,0 12 0 0 0,2 10 0 0 0,0 5 0 0 0,2-2 0 0 0,4-5 0 0 0,4-7 0 0 0,4-8 0 0 0,4-7 0 0 0,6-5 0 0 0,6-8 0 0 0,7-10 0 0 0,6-9 0 0 0,4-9 0 0 0,-1-8 0 0 0,-4-7 0 0 0,-3-4 0 0 0,-4-4 0 0 0,-4-5 0 0 0,-7-1 0 0 0,-5 1 0 0 0,-6 0 0 0 0,-6 2 0 0 0,-5-1 0 0 0,-4 1 0 0 0,-4 3 0 0 0,-6 5 0 0 0,-5 2 0 0 0,-5 4 0 0 0,-5 4 0 0 0,-5 6 0 0 0,-4 8 0 0 0,-1 8 0 0 0,-1 7 0 0 0,3 7 0 0 0,3 4 0 0 0,4 3 0 0 0,8 1 0 0 0,8 0 0 0 0,7 0 0 0 0,9 2 0 0 0,10-1 0 0 0,12-1 0 0 0,12-5 0 0 0,9-7 0 0 0,7-9 0 0 0,3-10 0 0 0,1-8 0 0 0,-3-6 0 0 0,-6-5 0 0 0,-6-2 0 0 0,-8-2 0 0 0,-8-2 0 0 0,-5 0 0 0 0,-4 0 0 0 0,-7 1 0 0 0,-2 5 0 0 0,-4 3 0 0 0,-3 3 0 0 0,-1 2 0 0 0,0 1 0 0 0,1 0 0 0 0,2 4 0 0 0,-1 4 0 0 0,-1 9 0 0 0,1 9 0 0 0,-1 12 0 0 0,0 10 0 0 0,-2 5 0 0 0,1 4 0 0 0,0-6 0 0 0,0-7 0 0 0,-1-8 0 0 0,-1-7 0 0 0,1-6 0 0 0,2-9 0 0 0,5-9 0 0 0,1-10 0 0 0,2-13 0 0 0,0-8 0 0 0,2-3 0 0 0,0-2 0 0 0,2-2 0 0 0,-1 3 0 0 0,1 5 0 0 0,2 4 0 0 0,1 5 0 0 0,2 2 0 0 0,4 4 0 0 0,3 4 0 0 0,5-1 0 0 0,-3 2 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6"/>
    </inkml:context>
    <inkml:brush xml:id="br0">
      <inkml:brushProperty name="width" value="0.025" units="cm"/>
      <inkml:brushProperty name="height" value="0.025" units="cm"/>
      <inkml:brushProperty name="color" value="#849398"/>
    </inkml:brush>
  </inkml:definitions>
  <inkml:trace contextRef="#ctx0" brushRef="#br0">20542 3597 16383 0 0,'11'-2'0'0'0,"16"-4"0"0"0,21-7 0 0 0,20-4 0 0 0,15-5 0 0 0,10-4 0 0 0,5-3 0 0 0,1 0 0 0 0,-2 1 0 0 0,-7 2 0 0 0,-12 3 0 0 0,-13 6 0 0 0,-15 4 0 0 0,-11 4 0 0 0,-8 2 0 0 0,-9 2 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7"/>
    </inkml:context>
    <inkml:brush xml:id="br0">
      <inkml:brushProperty name="width" value="0.025" units="cm"/>
      <inkml:brushProperty name="height" value="0.025" units="cm"/>
      <inkml:brushProperty name="color" value="#849398"/>
    </inkml:brush>
  </inkml:definitions>
  <inkml:trace contextRef="#ctx0" brushRef="#br0">20055 3191 16383 0 0,'6'3'0'0'0,"5"4"0"0"0,6 4 0 0 0,3 3 0 0 0,3 3 0 0 0,1 3 0 0 0,1 3 0 0 0,-1-1 0 0 0,0 2 0 0 0,0-1 0 0 0,1 3 0 0 0,0 1 0 0 0,3 4 0 0 0,2 3 0 0 0,2 2 0 0 0,0 1 0 0 0,0 6 0 0 0,1 5 0 0 0,-1 0 0 0 0,-2 2 0 0 0,-2 1 0 0 0,0 0 0 0 0,-4-1 0 0 0,-2-1 0 0 0,-1-2 0 0 0,-3-1 0 0 0,-2-2 0 0 0,-2-3 0 0 0,-2 1 0 0 0,-1 0 0 0 0,0-1 0 0 0,-1-1 0 0 0,-2-2 0 0 0,0-3 0 0 0,-2-7 0 0 0,-2-5 0 0 0,-1-5 0 0 0,-2-5 0 0 0,0 2 0 0 0,-1 0 0 0 0,1-1 0 0 0,1-1 0 0 0,0-2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8"/>
    </inkml:context>
    <inkml:brush xml:id="br0">
      <inkml:brushProperty name="width" value="0.025" units="cm"/>
      <inkml:brushProperty name="height" value="0.025" units="cm"/>
      <inkml:brushProperty name="color" value="#849398"/>
    </inkml:brush>
  </inkml:definitions>
  <inkml:trace contextRef="#ctx0" brushRef="#br0">20648 6875 16383 0 0,'4'4'0'0'0,"4"4"0"0"0,7 7 0 0 0,4 4 0 0 0,2 0 0 0 0,0 2 0 0 0,0 0 0 0 0,0-2 0 0 0,-3-2 0 0 0,-1-4 0 0 0,-1-1 0 0 0,1 0 0 0 0,-2-1 0 0 0,-3 0 0 0 0,1 0 0 0 0,0-1 0 0 0,-1 1 0 0 0,0-1 0 0 0,-1 1 0 0 0,0-1 0 0 0,0-1 0 0 0,-2-1 0 0 0,-1 0 0 0 0,0 1 0 0 0,1 0 0 0 0,0 1 0 0 0,1-1 0 0 0,-2-1 0 0 0,0-2 0 0 0,-1 1 0 0 0,-1-2 0 0 0,-1 0 0 0 0,1 0 0 0 0,-1 1 0 0 0,0-1 0 0 0,2-2 0 0 0,1 0 0 0 0,1-2 0 0 0,-1-2 0 0 0,-1-1 0 0 0,0-2 0 0 0,-2-3 0 0 0,0 1 0 0 0,-1-1 0 0 0,1-2 0 0 0,1-6 0 0 0,-1-4 0 0 0,2-3 0 0 0,2-6 0 0 0,2-5 0 0 0,1-3 0 0 0,-1 2 0 0 0,-1 4 0 0 0,-1 5 0 0 0,-1 3 0 0 0,-4 3 0 0 0,1 3 0 0 0,-1 1 0 0 0,-1 3 0 0 0,1 1 0 0 0,-1 0 0 0 0,0 1 0 0 0,-2 0 0 0 0,1 0 0 0 0,0 1 0 0 0,1 1 0 0 0,-1 0 0 0 0,0 0 0 0 0,1-2 0 0 0,0 2 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11.768"/>
    </inkml:context>
    <inkml:brush xml:id="br0">
      <inkml:brushProperty name="width" value="0.025" units="cm"/>
      <inkml:brushProperty name="height" value="0.025" units="cm"/>
      <inkml:brushProperty name="color" value="#AB008B"/>
    </inkml:brush>
  </inkml:definitions>
  <inkml:trace contextRef="#ctx0" brushRef="#br0">0 0 24575,'0'0'-8191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19.254"/>
    </inkml:context>
    <inkml:brush xml:id="br0">
      <inkml:brushProperty name="width" value="0.025" units="cm"/>
      <inkml:brushProperty name="height" value="0.025" units="cm"/>
      <inkml:brushProperty name="color" value="#AB008B"/>
    </inkml:brush>
  </inkml:definitions>
  <inkml:trace contextRef="#ctx0" brushRef="#br0">0 43 24575,'0'0'0,"0"0"0,0 0 0,0 0 0,0 0 0,13 0 0,345-17 0,-319 13 0,78-13 0,-103 14-1365,-1 2-5461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0.469"/>
    </inkml:context>
    <inkml:brush xml:id="br0">
      <inkml:brushProperty name="width" value="0.025" units="cm"/>
      <inkml:brushProperty name="height" value="0.025" units="cm"/>
      <inkml:brushProperty name="color" value="#AB008B"/>
    </inkml:brush>
  </inkml:definitions>
  <inkml:trace contextRef="#ctx0" brushRef="#br0">82 294 24575,'29'-43'0,"2"1"0,2 1 0,1 2 0,2 1 0,53-42 0,-88 79 0,1 0 0,-1 0 0,0 0 0,0 0 0,1 0 0,-1 1 0,1-1 0,-1 0 0,1 1 0,-1-1 0,1 1 0,-1-1 0,1 1 0,-1 0 0,1-1 0,0 1 0,-1 0 0,1 0 0,-1 0 0,1 0 0,0 1 0,1-1 0,0 2 0,0 0 0,0 0 0,0 0 0,0 0 0,-1 0 0,1 0 0,-1 1 0,1-1 0,3 6 0,4 6 0,0 0 0,-1 2 0,0-1 0,-2 1 0,1 0 0,-2 1 0,0-1 0,-1 1 0,-1 0 0,-1 1 0,0-1 0,0 19 0,-4-22 0,0 0 0,-1-1 0,-1 1 0,0 0 0,-1-1 0,0 0 0,-1 0 0,0 0 0,-1-1 0,-12 19 0,-10 11 0,-47 55 0,69-90 0,-52 63 0,-104 95 0,59-84 0,108-79 0,-1-1 0,1 0 0,-1 0 0,1-1 0,-1 1 0,1-1 0,8-1 0,352-28 43,-198 11-1451,-101 12-5418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5.748"/>
    </inkml:context>
    <inkml:brush xml:id="br0">
      <inkml:brushProperty name="width" value="0.1" units="cm"/>
      <inkml:brushProperty name="height" value="0.1" units="cm"/>
      <inkml:brushProperty name="color" value="#00A0D7"/>
    </inkml:brush>
  </inkml:definitions>
  <inkml:trace contextRef="#ctx0" brushRef="#br0">25 0 24575,'0'0'0,"0"0"0,0 0 0,0 0 0,0 0 0,0 11 0,-14 270 0,3-67 0,12-208 18,0 0-1,-1 0 0,2 0 1,-1-1-1,1 1 1,4 7-1,4 17-1504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1.856"/>
    </inkml:context>
    <inkml:brush xml:id="br0">
      <inkml:brushProperty name="width" value="0.025" units="cm"/>
      <inkml:brushProperty name="height" value="0.025" units="cm"/>
      <inkml:brushProperty name="color" value="#AB008B"/>
    </inkml:brush>
  </inkml:definitions>
  <inkml:trace contextRef="#ctx0" brushRef="#br0">0 20 24575,'128'-9'0,"-28"0"0,134 7-1365,-230 2-5461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2.566"/>
    </inkml:context>
    <inkml:brush xml:id="br0">
      <inkml:brushProperty name="width" value="0.025" units="cm"/>
      <inkml:brushProperty name="height" value="0.025" units="cm"/>
      <inkml:brushProperty name="color" value="#AB008B"/>
    </inkml:brush>
  </inkml:definitions>
  <inkml:trace contextRef="#ctx0" brushRef="#br0">64 0 24575,'1'135'0,"1"29"0,-22 179 0,-7-177 0,9-84-1365,16-71-5461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4.471"/>
    </inkml:context>
    <inkml:brush xml:id="br0">
      <inkml:brushProperty name="width" value="0.025" units="cm"/>
      <inkml:brushProperty name="height" value="0.025" units="cm"/>
      <inkml:brushProperty name="color" value="#AB008B"/>
    </inkml:brush>
  </inkml:definitions>
  <inkml:trace contextRef="#ctx0" brushRef="#br0">681 22 24575,'-29'-1'0,"-41"-7"0,-9-2 0,73 10 0,-13-2 0,0 1 0,0 1 0,0 1 0,0 1 0,1 0 0,-24 6 0,17 0 0,0 2 0,1 0 0,0 1 0,1 1 0,0 2 0,-26 19 0,37-24 0,0 0 0,1 1 0,0 0 0,0 1 0,2 0 0,-1 0 0,1 1 0,1 1 0,0-1 0,1 1 0,0 1 0,1-1 0,0 1 0,2 0 0,-1 0 0,2 1 0,0-1 0,0 1 0,1 0 0,1 0 0,1 0 0,0-1 0,1 1 0,3 15 0,0-8 0,0 1 0,2-2 0,1 1 0,1-1 0,0 0 0,21 35 0,-21-43 0,1 0 0,0-1 0,1 0 0,0-1 0,1 0 0,0 0 0,1-2 0,0 1 0,1-1 0,24 12 0,-27-15 0,1-1 0,0 0 0,0-1 0,0 0 0,1 0 0,-1-2 0,1 1 0,0-1 0,0-1 0,0 0 0,-1-1 0,1 0 0,0-1 0,0 0 0,0-1 0,0 0 0,-1-1 0,1-1 0,-1 1 0,0-2 0,0 0 0,12-7 0,-6 3 0,0-2 0,-1 0 0,0-1 0,0-1 0,-2 0 0,1-1 0,22-29 0,-28 30 0,-1 1 0,0-1 0,-1-1 0,-1 1 0,0-1 0,-1-1 0,0 1 0,-1 0 0,-1-1 0,0 0 0,0-18 0,-2 15 0,0 1 0,-2-1 0,0 1 0,-1-1 0,-1 1 0,0-1 0,-10-27 0,8 33 0,0-1 0,-1 1 0,-1 0 0,0 1 0,-1-1 0,0 2 0,-1-1 0,0 1 0,0 0 0,-16-12 0,11 12-341,0 0 0,-1 1-1,-21-10 1,20 12-6485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5.780"/>
    </inkml:context>
    <inkml:brush xml:id="br0">
      <inkml:brushProperty name="width" value="0.025" units="cm"/>
      <inkml:brushProperty name="height" value="0.025" units="cm"/>
      <inkml:brushProperty name="color" value="#AB008B"/>
    </inkml:brush>
  </inkml:definitions>
  <inkml:trace contextRef="#ctx0" brushRef="#br0">0 1 24575,'0'735'-1365,"0"-723"-5461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7.306"/>
    </inkml:context>
    <inkml:brush xml:id="br0">
      <inkml:brushProperty name="width" value="0.025" units="cm"/>
      <inkml:brushProperty name="height" value="0.025" units="cm"/>
      <inkml:brushProperty name="color" value="#AB008B"/>
    </inkml:brush>
  </inkml:definitions>
  <inkml:trace contextRef="#ctx0" brushRef="#br0">104 253 24575,'10'-29'0,"1"2"0,1-1 0,18-28 0,-24 45 0,1 1 0,0 0 0,1 1 0,-1-1 0,2 1 0,-1 1 0,2-1 0,-1 2 0,1-1 0,14-8 0,-21 15 0,0 0 0,0 0 0,0 1 0,0-1 0,0 0 0,0 1 0,0 0 0,0 0 0,0 0 0,0 0 0,0 0 0,0 1 0,0-1 0,0 1 0,0 0 0,0 0 0,0 0 0,0 0 0,0 0 0,-1 1 0,1-1 0,0 1 0,-1-1 0,0 1 0,1 0 0,-1 0 0,0 1 0,0-1 0,4 5 0,0 1 0,0 0 0,0 0 0,-1 0 0,0 1 0,-1 0 0,1 0 0,-2 0 0,4 11 0,-3 3 0,0 0 0,-2 0 0,0 0 0,-2 0 0,-1 1 0,0-1 0,-2 0 0,0 0 0,-2 0 0,0-1 0,-11 27 0,-3 2 0,-3-1 0,-2-1 0,-49 76 0,48-91 0,-2-1 0,-1-1 0,-64 56 0,84-82 0,-14 11 0,18-14 0,-1 0 0,1 0 0,-1 0 0,1 1 0,0-1 0,1 1 0,-1 0 0,1 0 0,-4 6 0,8-10 0,0 1 0,0 0 0,1-1 0,-1 1 0,0-1 0,0 0 0,1 1 0,-1-1 0,0 0 0,1 0 0,-1 0 0,0 0 0,3 0 0,-3 0 0,14-1 0,0 0 0,0-1 0,0 0 0,0-1 0,18-7 0,74-31 0,-69 26 0,202-88-1365,-170 71-5461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45.832"/>
    </inkml:context>
    <inkml:brush xml:id="br0">
      <inkml:brushProperty name="width" value="0.1" units="cm"/>
      <inkml:brushProperty name="height" value="0.1" units="cm"/>
      <inkml:brushProperty name="color" value="#849398"/>
    </inkml:brush>
  </inkml:definitions>
  <inkml:trace contextRef="#ctx0" brushRef="#br0">0 4276 24575,'0'0'0,"0"0"0,0 0 0,0 0 0,0 0 0,0 0 0,0 0 0,0 0 0,0 0 0,0 0 0,2-1 0,46-14 0,-18 7 0,-2-2 0,0-1 0,30-16 0,-22 4 0,51-42 0,-51 38 0,-19 11 0,0-1 0,0-1 0,-2-1 0,0 1 0,15-29 0,-5 10 0,107-156 0,74-104 0,19 14 0,-44 90 0,-125 139 0,88-64 0,62-16 0,-159 109 0,0 2 0,85-28 0,-57 29 0,90-15 0,-114 29 0,-1 3 0,97 1 0,64 23 0,232-10 0,-341-15 0,-1-5 0,134-30 0,-64-3 0,271-108 0,-312 96 0,-2-6 0,181-118 0,-180 85 0,149-140 0,-87 67 0,291-265 0,99-75 0,-427 378 0,-61 52 0,197-128 0,-264 188-455,0-1 0,39-36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47.664"/>
    </inkml:context>
    <inkml:brush xml:id="br0">
      <inkml:brushProperty name="width" value="0.1" units="cm"/>
      <inkml:brushProperty name="height" value="0.1" units="cm"/>
      <inkml:brushProperty name="color" value="#849398"/>
    </inkml:brush>
  </inkml:definitions>
  <inkml:trace contextRef="#ctx0" brushRef="#br0">1 1058 24575,'0'0'0,"0"0"0,0 0 0,0 0 0,1 0 0,151-12 0,-108 7 0,-1 1 0,77 4 0,29 18 0,55 3 0,-153-18 0,0-3 0,53-6 0,-25-4 0,0-4 0,0-2 0,-2-4 0,0-4 0,-2-3 0,110-56 0,326-203 0,-162 86 0,9 18 0,-258 139 0,1 5 0,2 4 0,1 5 0,119-18 0,-169 38 0,110-2 0,-135 12 0,0 1 0,1 1 0,-2 2 0,1 0 0,43 15 0,195 93 0,-20-8 0,-50-34 0,245 55 0,16-7 0,-287-66 0,105 34 0,-225-66 0,-2 0 0,-1 3 0,63 42 0,76 72 0,17 11 0,-159-120 0,1-1 0,81 34 0,-15-16-1365,-36-13-5461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49.468"/>
    </inkml:context>
    <inkml:brush xml:id="br0">
      <inkml:brushProperty name="width" value="0.1" units="cm"/>
      <inkml:brushProperty name="height" value="0.1" units="cm"/>
      <inkml:brushProperty name="color" value="#849398"/>
    </inkml:brush>
  </inkml:definitions>
  <inkml:trace contextRef="#ctx0" brushRef="#br0">1 0 24575,'14'15'0,"331"284"0,27-27 0,-126-95 0,-110-75 0,105 76 0,-165-127 0,103 51 0,-149-87 0,0-2 0,1-1 0,0-1 0,1-2 0,1-1 0,-1-1 0,1-2 0,0-1 0,60-2 0,-38-7 0,1-1 0,-1-3 0,-1-3 0,61-21 0,207-91 0,-76 26 0,-140 60 0,3 5 0,157-27 0,-214 53 0,0 1 0,0 3 0,1 2 0,-1 2 0,1 3 0,-1 2 0,74 18 0,-99-16 0,-1 2 0,-1 0 0,0 2 0,0 0 0,-1 2 0,-1 0 0,0 2 0,-1 1 0,-1 1 0,29 29 0,-20-13 0,0 2 0,-2 1 0,-2 1 0,-2 1 0,30 62 0,24 83 0,66 234 0,-13-62 0,-105-299 0,3 0 0,3-2 0,76 100 0,-28-64 0,4-2 0,101 79 0,202 140 0,-338-270 0,304 255 0,-293-229 0,83 117 0,-53-36 0,-33-45 0,-49-87-455,1 0 0,12 14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53.541"/>
    </inkml:context>
    <inkml:brush xml:id="br0">
      <inkml:brushProperty name="width" value="0.1" units="cm"/>
      <inkml:brushProperty name="height" value="0.1" units="cm"/>
      <inkml:brushProperty name="color" value="#849398"/>
    </inkml:brush>
  </inkml:definitions>
  <inkml:trace contextRef="#ctx0" brushRef="#br0">1 1730 24575,'0'0'0,"0"0"0,0 0 0,0 0 0,2 0 0,14-2 0,0 1 0,0-2 0,28-8 0,-13 3 0,15-5 0,1-1 0,67-32 0,82-57 0,343-242 0,-210 128 0,11 20 0,-229 138 0,106-50 0,-161 84 0,115-34 0,168-5 0,7 31 0,282 23 0,-411 12 0,312 20 0,-2 28 0,22 33 0,-504-76 0,0-3 0,0-1 0,0-2 0,0-3 0,0-1 0,-1-2 0,77-18 0,-51 3 0,0-3 0,-1-2 0,127-69 0,-140 60 0,101-82 0,-51 33 0,39-37 0,-120 98 0,-12 10-1365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7:10.006"/>
    </inkml:context>
    <inkml:brush xml:id="br0">
      <inkml:brushProperty name="width" value="0.1" units="cm"/>
      <inkml:brushProperty name="height" value="0.1" units="cm"/>
      <inkml:brushProperty name="color" value="#66CC00"/>
    </inkml:brush>
  </inkml:definitions>
  <inkml:trace contextRef="#ctx0" brushRef="#br0">1 1 24575,'12'275'0,"1"-53"0,-12 207 84,-3-206-1533,2-202-5377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3T19:34:31.715"/>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35,'187'2,"212"-5,-204-13,61-2,414 20,-642-2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7:12.152"/>
    </inkml:context>
    <inkml:brush xml:id="br0">
      <inkml:brushProperty name="width" value="0.1" units="cm"/>
      <inkml:brushProperty name="height" value="0.1" units="cm"/>
      <inkml:brushProperty name="color" value="#66CC00"/>
    </inkml:brush>
  </inkml:definitions>
  <inkml:trace contextRef="#ctx0" brushRef="#br0">1 222 24575,'8'0'0,"21"0"0,-1-1 0,53-8 0,7-6 0,-53 10 0,1-1 0,-2-3 0,42-14 0,-54 16 0,2 0 0,37-7 0,-19 6 0,-30 5 0,-1-1 0,0 0 0,0-1 0,15-8 0,-14 6 0,0 1 0,24-8 0,122-18 0,-81 19 0,-39 6-682,70-2-1,-86 9-6143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7:17.763"/>
    </inkml:context>
    <inkml:brush xml:id="br0">
      <inkml:brushProperty name="width" value="0.1" units="cm"/>
      <inkml:brushProperty name="height" value="0.1" units="cm"/>
      <inkml:brushProperty name="color" value="#66CC00"/>
    </inkml:brush>
  </inkml:definitions>
  <inkml:trace contextRef="#ctx0" brushRef="#br0">1 24 24575,'1'0'0,"-1"0"0,1 0 0,-1 0 0,1 0 0,0 0 0,0 1 0,-1-1 0,0 1 0,1-1 0,0 1 0,0-1 0,-1 0 0,0 0 0,1 1 0,-1 0 0,1-1 0,0 1 0,-1-1 0,0 1 0,0-1 0,1 1 0,-1 0 0,0-1 0,1 1 0,-1 0 0,1 0 0,3 22 0,-3-19 0,3 36 0,-1 64 0,-3-63 0,8 59 0,7 41 0,-12-127 0,-3-14 0,0 0 0,0 0 0,0 0 0,1 0 0,-1 0 0,0 0 0,0 0 0,0 0 0,0 0 0,0 0 0,0 0 0,0 0 0,0 0 0,1 0 0,-1 0 0,0 0 0,0 0 0,1 0 0,-1 0 0,0 0 0,0 0 0,0 0 0,0-1 0,1 1 0,-1 0 0,0 0 0,0 0 0,0 0 0,0 0 0,0-1 0,0 1 0,0 0 0,0 0 0,0 0 0,0 0 0,0 0 0,0 0 0,0 0 0,1 0 0,10-25 0,14-61 0,-17 53 0,18-45 0,-16 56 0,0-4 0,11-32 0,-20 56 0,-1-1 0,1 2 0,-1-1 0,1 0 0,0 0 0,0 0 0,0 1 0,0-1 0,0 0 0,0 1 0,1-1 0,-1 1 0,3-3 0,-3 4 0,-1-1 0,0 1 0,1 0 0,-1 0 0,1-1 0,-1 1 0,1 0 0,-1 0 0,0 0 0,1 0 0,-1 0 0,1 0 0,-1 0 0,1 0 0,-1 0 0,0 0 0,1 0 0,-1 0 0,1 0 0,-1 0 0,1 1 0,-1-1 0,1 0 0,0 2 0,0-2 0,0 1 0,0 0 0,0 0 0,0 0 0,0 0 0,0 0 0,-1 0 0,1 0 0,-1 0 0,1 0 0,0 2 0,14 32 0,32 65 0,-39-85 0,-3-3 0,1 0 0,1-1 0,0 1 0,0-1 0,2-1 0,-1 1 0,1-1 0,11 9 0,-19-18 0,0-1 0,-1 1 0,1-1 0,0 0 0,0 1 0,-1 0 0,1-1 0,0 1 0,0-1 0,-1 0 0,1 0 0,0 0 0,0 0 0,0 0 0,0 1 0,0-1 0,-1 0 0,1 0 0,0 0 0,0 0 0,0-1 0,0 1 0,0 0 0,-1 0 0,1 0 0,0 0 0,0-1 0,-1 1 0,1-1 0,0 1 0,0-1 0,-1 1 0,1 0 0,0-1 0,0 0 0,-1 0 0,1 1 0,-1-1 0,1 1 0,0-1 0,-1 0 0,0 1 0,0-1 0,1-1 0,-1 2 0,1-1 0,-1-1 0,3-6 0,0 0 0,-1 0 0,3-18 0,-4 16 0,7-44-77,-4-2 1,-3-95-1,-2 85-1058,1 46-5691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0:58.439"/>
    </inkml:context>
    <inkml:brush xml:id="br0">
      <inkml:brushProperty name="width" value="0.05" units="cm"/>
      <inkml:brushProperty name="height" value="0.05" units="cm"/>
      <inkml:brushProperty name="color" value="#E71224"/>
    </inkml:brush>
  </inkml:definitions>
  <inkml:trace contextRef="#ctx0" brushRef="#br0">245 2 24575,'-7'0'0,"-1"-1"0,0 1 0,-1 0 0,0 0 0,1 1 0,0 0 0,0 1 0,-1-1 0,1 2 0,0 0 0,0 0 0,0 0 0,-9 6 0,5-3 0,1 2 0,0-1 0,1 2 0,-1 0 0,1 0 0,-8 12 0,13-16 0,1 1 0,0 0 0,0 0 0,1 1 0,-1-1 0,2 0 0,-1 1 0,1 0 0,0 0 0,1 0 0,-1 0 0,1 0 0,0 8 0,1-3 0,0 0 0,1-1 0,0 1 0,2-1 0,-1 0 0,1 1 0,0-1 0,5 11 0,2-1 0,1 0 0,0-1 0,16 19 0,71 94 0,-94-127 0,1-1 0,-1-1 0,1 1 0,0-1 0,0 1 0,1-1 0,-1-1 0,1 1 0,0-1 0,0 0 0,0 0 0,0-1 0,1 1 0,-1-1 0,0-1 0,0 1 0,1-1 0,0-1 0,0 1 0,-1-1 0,1 0 0,0 0 0,12-3 0,-14 2 0,1 0 0,-1-1 0,1 0 0,-1 0 0,1 0 0,-1-1 0,-1 0 0,2 0 0,-2 0 0,1 0 0,-1-1 0,1 0 0,-1 0 0,0 0 0,0-1 0,-1 1 0,0-1 0,1 0 0,-1 0 0,-1 0 0,1-1 0,0 1 0,-2 0 0,1 0 0,0-1 0,-1 0 0,2-8 0,0-27 0,-6-82 0,0 39 0,3 68 0,1 3 0,-1 1 0,-1 0 0,0-1 0,-1 1 0,-3-16 0,4 25 0,0-1 0,-1 1 0,1 0 0,-1 0 0,0 0 0,1 0 0,-2 0 0,1 0 0,0 0 0,0 1 0,-1 0 0,0 0 0,0-1 0,1 1 0,-1 0 0,0 0 0,0 0 0,0 1 0,-1-1 0,1 1 0,0 0 0,0-1 0,-6 1 0,-30-7-455,1 1 0,-78-4 0,96 12-6371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00.488"/>
    </inkml:context>
    <inkml:brush xml:id="br0">
      <inkml:brushProperty name="width" value="0.05" units="cm"/>
      <inkml:brushProperty name="height" value="0.05" units="cm"/>
      <inkml:brushProperty name="color" value="#E71224"/>
    </inkml:brush>
  </inkml:definitions>
  <inkml:trace contextRef="#ctx0" brushRef="#br0">0 1 24575,'0'4'0,"0"6"0,0 8 0,5 3 0,0 5 0,0 2 0,0 5 0,-3 0 0,4 0 0,1-3 0,-2-1 0,-1 1 0,-1 1 0,-1-1 0,-1-3 0,-1-3-8191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03.344"/>
    </inkml:context>
    <inkml:brush xml:id="br0">
      <inkml:brushProperty name="width" value="0.05" units="cm"/>
      <inkml:brushProperty name="height" value="0.05" units="cm"/>
      <inkml:brushProperty name="color" value="#E71224"/>
    </inkml:brush>
  </inkml:definitions>
  <inkml:trace contextRef="#ctx0" brushRef="#br0">104 1 24575,'6'0'0,"0"1"0,0 0 0,0 0 0,0 1 0,0-1 0,0 1 0,-1 1 0,1-1 0,-1 1 0,1 0 0,-1 0 0,0 0 0,0 1 0,7 6 0,-5-5 0,1 1 0,1 1 0,-2 0 0,1 0 0,-2 1 0,2-1 0,5 11 0,-11-15 0,-1-1 0,1 0 0,-1 0 0,0 1 0,0 0 0,0 0 0,0 0 0,0-1 0,0 1 0,-1 0 0,0-1 0,0 1 0,0 0 0,0 0 0,0 0 0,0-1 0,0 1 0,0 0 0,-1 0 0,0 0 0,0 0 0,0-1 0,0 1 0,0-1 0,0 1 0,-1-1 0,-1 4 0,-3 0 0,0 2 0,0-2 0,-1 1 0,0-1 0,-14 9 0,-40 21 0,51-31 0,-1-1 0,1 0 0,-1-1 0,1 0 0,-1-1 0,0 0 0,-17 0 0,14 0 0,-10 4 0,18-1 0,6-4 0,1-1 0,-1 0 0,1 0 0,-1 1 0,0-1 0,0 1 0,1-1 0,-1 0 0,1 1 0,0-1 0,-1 0 0,0 0 0,0 0 0,1 0 0,0 0 0,0 0 0,-1 0 0,0 1 0,1-1 0,1 0 0,32 4 0,1-1 0,1-2 0,36-3 0,-9 1 0,155 0-1365,-198 1-5461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07.700"/>
    </inkml:context>
    <inkml:brush xml:id="br0">
      <inkml:brushProperty name="width" value="0.05" units="cm"/>
      <inkml:brushProperty name="height" value="0.05" units="cm"/>
      <inkml:brushProperty name="color" value="#E71224"/>
    </inkml:brush>
  </inkml:definitions>
  <inkml:trace contextRef="#ctx0" brushRef="#br0">69 28 24575,'3'-1'0,"0"0"0,1 1 0,0-1 0,-1 0 0,1 0 0,3-2 0,12-4 0,3 2 0,26-1 0,-40 5 0,-1 0 0,1 1 0,-1 1 0,0-1 0,1 1 0,-2 0 0,13 4 0,-17-5 0,-1 0 0,1 0 0,-2 1 0,2-1 0,-1 1 0,0 0 0,1-1 0,-2 1 0,2 0 0,-1 0 0,0-1 0,0 1 0,0 0 0,0 0 0,0 0 0,0 0 0,-1 0 0,1 0 0,0 1 0,0-2 0,-1 2 0,1-1 0,-1 0 0,1 1 0,0-2 0,-1 2 0,0-1 0,0 1 0,0-1 0,0 0 0,0 1 0,0-1 0,0 1 0,0-1 0,0 0 0,0 0 0,0 1 0,-1-1 0,1 0 0,-1 1 0,1-1 0,-1 0 0,1 0 0,-1 0 0,0 1 0,-1 1 0,-5 6 0,0 0 0,-1 0 0,1-1 0,-15 11 0,12-10 0,-6 7 0,10-9 0,0-1 0,0-1 0,0 0 0,0 1 0,-1-1 0,0-1 0,0 1 0,-1-1 0,1-1 0,-9 4 0,2-2 0,32-5 0,-3-1 0,11-1 0,-15 0 0,0 1 0,-1 1 0,1 0 0,-1 1 0,1 0 0,19 4 0,-27-4 0,-2 0 0,1 0 0,1 1 0,-1-2 0,-1 2 0,2-1 0,-2 1 0,1-1 0,0 2 0,-1-2 0,1 1 0,-1 0 0,1 0 0,-1 0 0,0 0 0,0 0 0,0 0 0,0 1 0,0-1 0,0 0 0,-1 0 0,0 1 0,1-1 0,-1 0 0,0 1 0,0-1 0,0 1 0,0 3 0,-1 6 0,-1 0 0,1-1 0,-2 0 0,-6 16 0,9-23 0,-2-1 0,1 0 0,-1 1 0,1-1 0,-1 0 0,0 0 0,0-1 0,0 1 0,0 0 0,-1-1 0,1 0 0,-1 1 0,0-1 0,0 0 0,1 0 0,-1 0 0,0-1 0,-1 2 0,1-3 0,0 2 0,0-1 0,-6 2 0,-3-1 0,-1-1 0,0 0 0,0 0 0,-22-3 0,25 2 0,6 0 8,-1 0 0,1-1 0,-1 0 0,1 0 0,0 0 0,0-1 0,-1 1 0,1-1 0,0 1 0,0-1 0,0-1 0,1 0 0,-1 1 0,-5-5 0,4 1-220,-1 0 0,0 0 0,1-2-1,1 1 1,-1 1 0,-6-15 0,4 6-6614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11.790"/>
    </inkml:context>
    <inkml:brush xml:id="br0">
      <inkml:brushProperty name="width" value="0.05" units="cm"/>
      <inkml:brushProperty name="height" value="0.05" units="cm"/>
      <inkml:brushProperty name="color" value="#E71224"/>
    </inkml:brush>
  </inkml:definitions>
  <inkml:trace contextRef="#ctx0" brushRef="#br0">126 2 24575,'-6'0'0,"0"0"0,-1 0 0,1 1 0,-1 1 0,1-1 0,0 1 0,-1-1 0,1 1 0,1 1 0,-7 3 0,8-4 0,1 0 0,0 0 0,0 1 0,0 0 0,0-1 0,0 1 0,1 0 0,-1 0 0,1 0 0,0 1 0,0-1 0,0 0 0,0 0 0,1 1 0,-1 0 0,1 0 0,-1 6 0,-2 19 0,1-1 0,2 1 0,3 42 0,0-16 0,-2-49 0,0 0 0,1 0 0,-1 0 0,1 0 0,1 0 0,-1-1 0,1 1 0,0-1 0,0 1 0,0-1 0,1 1 0,3 4 0,-3-6 0,0 0 0,0-1 0,0 0 0,1 0 0,-1 0 0,1-1 0,0 1 0,-1-1 0,1 0 0,1 0 0,-2 0 0,2 0 0,-1-1 0,0 0 0,1 0 0,7 2 0,17-1 0,1-1 0,-1-1 0,41-5 0,-64 4 0,1 1 0,-1-1 0,0-1 0,1 1 0,-1-1 0,0-1 0,0 1 0,0-1 0,0 0 0,9-6 0,-12 7 0,0-1 0,0 0 0,0 0 0,-1 0 0,1 0 0,0-1 0,-1 1 0,-1-1 0,2 1 0,-2-1 0,1 0 0,-1 0 0,1 1 0,-1-1 0,0 0 0,0 0 0,0-8 0,1-37 0,-7-85 0,4 128 0,1-1 0,-1 1 0,-1 0 0,1 0 0,-1 0 0,0 0 0,0 1 0,-5-9 0,6 11 0,-2 0 0,1 0 0,0 0 0,0 1 0,-1-1 0,0 1 0,0-1 0,1 1 0,-1 0 0,0 0 0,-1 0 0,1 1 0,0-1 0,0 1 0,-6-2 0,-16-6-273,-2 3 0,1 0 0,-1 1 0,-42-1 0,48 6-6553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23.983"/>
    </inkml:context>
    <inkml:brush xml:id="br0">
      <inkml:brushProperty name="width" value="0.35" units="cm"/>
      <inkml:brushProperty name="height" value="0.35" units="cm"/>
      <inkml:brushProperty name="color" value="#004F8B"/>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26.154"/>
    </inkml:context>
    <inkml:brush xml:id="br0">
      <inkml:brushProperty name="width" value="0.35" units="cm"/>
      <inkml:brushProperty name="height" value="0.35" units="cm"/>
      <inkml:brushProperty name="color" value="#004F8B"/>
    </inkml:brush>
  </inkml:definitions>
  <inkml:trace contextRef="#ctx0" brushRef="#br0">1 0 24575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38.739"/>
    </inkml:context>
    <inkml:brush xml:id="br0">
      <inkml:brushProperty name="width" value="0.025" units="cm"/>
      <inkml:brushProperty name="height" value="0.02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5:44.701"/>
    </inkml:context>
    <inkml:brush xml:id="br0">
      <inkml:brushProperty name="width" value="0.05" units="cm"/>
      <inkml:brushProperty name="height" value="0.05" units="cm"/>
    </inkml:brush>
  </inkml:definitions>
  <inkml:trace contextRef="#ctx0" brushRef="#br0">398 1 24575,'-11'260'0,"5"-158"0,-51 817 44,-37 858-1143,83-1269 920,-7 201 32,-89 1250 147,51-945 0,35-599 0,4 194 430,19-1 294,-1-187-497,0-406-227,0-1 0,1 0 0,5 23 0,-3-22 0,-1 1 0,2 24 0,-5 102 0,-1-64 0,2-76 0,-1 0 0,0-1 0,0 2 0,0-2 0,1 1 0,0 0 0,0-1 0,-1 2 0,1-2 0,0 1 0,0-1 0,-1 1 0,2-1 0,-1 1 0,0-1 0,0 1 0,0-2 0,1 2 0,-1-1 0,1 0 0,-1 0 0,0 0 0,1 0 0,0 0 0,1 0 0,7 3 0,-1 0 0,0-1 0,13 3 0,-12-4 0,274 47 0,5-26 0,198-13 0,0-23 0,299 3 0,281 64 0,-473 6 0,-178-14 0,806 49 0,-330-83 0,-106-5 0,236 24 0,-323-31 0,758-17 0,-1159 18 0,-20 19 0,-233-16 0,-36-2 32,1 0 1,-1 0-1,11 5 0,22 5-1526,-32-11-5332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46.870"/>
    </inkml:context>
    <inkml:brush xml:id="br0">
      <inkml:brushProperty name="width" value="0.025" units="cm"/>
      <inkml:brushProperty name="height" value="0.025" units="cm"/>
    </inkml:brush>
  </inkml:definitions>
  <inkml:trace contextRef="#ctx0" brushRef="#br0">723 19 24575,'-21'-9'0,"14"6"0,1 2 0,-1-1 0,0 1 0,1-1 0,0 2 0,-1-1 0,0 1 0,0 0 0,1 1 0,-1-1 0,0 1 0,0 1 0,1-1 0,0 1 0,-1 0 0,1 0 0,-7 4 0,3-1 0,1 1 0,0 1 0,0 0 0,0 0 0,0 0 0,2 1 0,-1 1 0,1-1 0,-11 17 0,0 5 0,1 1 0,2 1 0,0 0 0,3 0 0,0 2 0,-6 35 0,-30 214 0,39-212 0,0 3 0,-22 122 0,23-160 0,-1 0 0,-1-1 0,-21 45 0,29-75 0,-1 0 0,1 0 0,-1 1 0,-1-1 0,1-1 0,-1 1 0,-6 6 0,9-10 0,-1 0 0,1 0 0,0 0 0,0 0 0,-1-1 0,1 1 0,-1 0 0,1 0 0,-1-1 0,1 0 0,-2 1 0,2-1 0,-1 0 0,1 1 0,-1-1 0,1 0 0,-1 0 0,0-1 0,1 1 0,-1 0 0,1-1 0,-1 1 0,1 0 0,-2-1 0,2 1 0,-1-1 0,2 0 0,-2 1 0,1-1 0,-1-1 0,-1 0 0,-4-4 0,-1-1 0,1 1 0,0-1 0,1-1 0,-1 1 0,2-1 0,-1-1 0,1 1 0,-6-14 0,0-3 0,0-1 0,-6-30 0,7 21 0,-6-55 0,14 73 0,1-1 0,0 1 0,1 0 0,2 0 0,3-25 0,-4 39 0,0 0 0,0 0 0,0 0 0,0 0 0,1 1 0,-1-1 0,1 1 0,-1-1 0,1 1 0,0-1 0,0 1 0,0 0 0,1 0 0,-1 0 0,0 0 0,0 0 0,1 1 0,0-1 0,5-1 0,3-3 0,1 3 0,-1-1 0,22-3 0,-12 3 0,7-4 0,1 0 0,-2-3 0,1 1 0,-1-3 0,44-26 0,-35 14 0,0-2 0,0-2 0,33-35 0,-69 63 0,1 0 0,0 0 0,0 1 0,-1-1 0,1 0 0,0 0 0,0 1 0,-1-1 0,1 1 0,1-1 0,-2 0 0,1 1 0,1 0 0,-2 0 0,1-1 0,1 1 0,-2 0 0,2-1 0,-1 1 0,-1 0 0,2 0 0,-1 0 0,2 1 0,-2-1 0,0 1 0,0-1 0,0 1 0,0 0 0,0 0 0,-1-1 0,1 1 0,1 0 0,-2 0 0,1 0 0,-1 0 0,1 0 0,0 0 0,-1 1 0,1-2 0,-1 2 0,1 0 0,2 7 0,-1-1 0,0 1 0,-1 0 0,1 11 0,-5 85 0,0-31 0,3-72 0,0 0 0,0 0 0,0 0 0,0 0 0,0-1 0,0 2 0,1-1 0,0-1 0,0 2 0,-1-2 0,1 1 0,0 0 0,0-1 0,2 3 0,-3-3 0,1 0 0,0 0 0,0 0 0,0 0 0,0-1 0,0 1 0,0 0 0,1 0 0,-1-1 0,0 0 0,0 1 0,0-1 0,1 0 0,-1 1 0,1-1 0,1 1 0,0-2 0,1 1 0,0-1 0,0 0 0,-1 1 0,0-1 0,1 0 0,-1 0 0,1-1 0,-1 1 0,0-1 0,0 1 0,0-2 0,0 1 0,4-3 0,2-4 0,1-2 0,0 1 0,-1-1 0,-1 0 0,0-1 0,12-22 0,29-83 0,-47 113 0,-2 4 0,0 0 0,0-1 0,0 1 0,0 0 0,0 0 0,0-1 0,0 1 0,0 0 0,0 0 0,0 0 0,0 0 0,0 0 0,1-1 0,-1 1 0,0 0 0,0 0 0,0 0 0,0-1 0,0 1 0,0 0 0,0 0 0,0 0 0,1 0 0,-1-1 0,0 1 0,0 0 0,1 0 0,-1 0 0,0 0 0,0 0 0,1 0 0,-1 0 0,0 0 0,0 0 0,0 0 0,0 0 0,0 0 0,1 0 0,4 8 0,2 14 0,-2 1 0,-3-10 0,0-1 0,1 0 0,1 0 0,9 23 0,-12-33 0,1 0 0,-1 1 0,1-1 0,-1 0 0,1 0 0,-1 1 0,1-1 0,0-1 0,0 2 0,0-2 0,0 1 0,0-1 0,0 1 0,1-1 0,0 0 0,-1 0 0,0 0 0,1 1 0,-1-2 0,1 1 0,0-1 0,-1 1 0,1-1 0,0 1 0,-1-1 0,1 0 0,-1 0 0,7-2 0,-2 1 0,0-2 0,0 1 0,1 0 0,-1-1 0,0-1 0,0 1 0,0-1 0,-1 0 0,0-1 0,9-7 0,3-5 0,-1 1 0,17-24 0,-7 5 0,-2-1 0,-1-2 0,34-71 0,-43 76 0,-2 0 0,-1-2 0,-3 0 0,0 0 0,4-39 0,-13 61 0,-4 15 0,-5 22 0,-24 100 0,-19 166 0,50-278 0,0 0 0,1 0 0,-1 0 0,1-1 0,1 1 0,0 0 0,1 0 0,1 0 0,2 12 0,-3-22 0,0 1 0,0-1 0,0-1 0,0 2 0,0-2 0,1 1 0,-1 0 0,1-1 0,-1 1 0,1-1 0,0 1 0,-1-1 0,1 1 0,0-1 0,0 0 0,0 1 0,0-2 0,0 1 0,0 0 0,0 0 0,0-1 0,1 1 0,-1-1 0,0 1 0,0-1 0,1 0 0,-1 0 0,0 0 0,0 0 0,4-1 0,1 0 0,0 0 0,0-1 0,0 1 0,0-1 0,0-1 0,-1 0 0,1 0 0,7-4 0,0-4-195,-1 2 0,-1-3 0,0 1 0,0-1 0,-1-1 0,15-22 0,-7 7-6631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48.486"/>
    </inkml:context>
    <inkml:brush xml:id="br0">
      <inkml:brushProperty name="width" value="0.025" units="cm"/>
      <inkml:brushProperty name="height" value="0.025" units="cm"/>
    </inkml:brush>
  </inkml:definitions>
  <inkml:trace contextRef="#ctx0" brushRef="#br0">123 183 24575,'-3'1'0,"0"0"0,0-1 0,0 2 0,0-1 0,0 0 0,0 1 0,-4 2 0,-4 2 0,-72 33 0,146-58 0,325-137 0,-385 155 0,0-1 0,1 1 0,-1-1 0,0 2 0,0-1 0,0 0 0,0 0 0,0 1 0,1 0 0,-1 0 0,4 0 0,-6 0 0,1 1 0,-1-1 0,1 1 0,-1 0 0,1-1 0,-1 2 0,0-1 0,1-1 0,-1 2 0,0-1 0,0 0 0,0 0 0,0 0 0,0 1 0,0-1 0,0 0 0,0 1 0,-1-1 0,1 1 0,-1-1 0,1 1 0,0-1 0,-1 1 0,0-1 0,0 3 0,5 18 0,-2 1 0,-1-1 0,-1 1 0,-2 25 0,0-17 0,5 41 0,-4-68 0,1 0 0,0-1 0,-1 1 0,1-1 0,0 0 0,0 1 0,1-1 0,-1 0 0,1 1 0,-1-1 0,1 0 0,0 0 0,0 0 0,1-1 0,-1 1 0,0-1 0,1 1 0,0 0 0,-1-1 0,1 0 0,0 0 0,0 0 0,0-1 0,1 1 0,-1-1 0,0 1 0,1-1 0,0-1 0,-1 1 0,0 0 0,1 0 0,-1-1 0,1 0 0,0 0 0,-1 0 0,0 0 0,1 0 0,0-1 0,0 0 0,-1 0 0,0 1 0,0-2 0,6-1 0,0-2 0,1-1 0,-1 0 0,0 0 0,0-1 0,-1 0 0,1-1 0,-1 0 0,-1 0 0,0-1 0,0 0 0,9-15 0,-6 5 0,0 0 0,-2 0 0,0-1 0,-1 0 0,5-25 0,-7 34 0,-5 11 0,0-1 0,0 1 0,0 0 0,0 0 0,0 0 0,0 0 0,0 0 0,0 0 0,0 0 0,0 0 0,0 0 0,0 0 0,0 0 0,1 0 0,-1 0 0,0 0 0,0 0 0,0 0 0,0 0 0,0 0 0,1 0 0,-1 0 0,0 0 0,0 1 0,0-1 0,0 0 0,0 0 0,0 0 0,0 0 0,1 0 0,-1 0 0,0 0 0,0 0 0,0 0 0,0 0 0,0 0 0,0 0 0,0 0 0,0 0 0,0 0 0,0 0 0,0 0 0,0 0 0,0 1 0,0-1 0,0 0 0,0 0 0,0 0 0,0 1 0,3 21 0,-9 40 0,2-36 0,1 30 0,2-53 0,1-1 0,0 0 0,0 0 0,0 1 0,1-1 0,-1 0 0,1 0 0,-1 1 0,0-2 0,1 1 0,0 1 0,0-1 0,0 0 0,0 0 0,0 0 0,0-1 0,1 2 0,-1-2 0,1 1 0,-1-1 0,1 1 0,-1-1 0,1 1 0,0-1 0,-1 1 0,2-2 0,-1 2 0,-1-1 0,2-1 0,-1 1 0,0 0 0,0 0 0,0-1 0,0 1 0,5 0 0,-2-1 0,1 0 0,-1-1 0,1 0 0,0 1 0,-1-2 0,1 1 0,-1 0 0,0-1 0,1-1 0,-1 1 0,-1 0 0,2-1 0,4-4 0,1-2 0,1-1 0,-1 1 0,-1-2 0,0 0 0,0 0 0,-1-1 0,-1 0 0,0 0 0,0-1 0,-1-1 0,-1 1 0,6-22 0,-6 27 0,-3 13 0,0 16 0,-3 20 0,-9 59 0,5-80 0,9-39 0,-1 0 0,3-34 0,-6 38 0,1 1 0,0-1 0,1 1 0,0-1 0,1 1 0,9-21 0,-12 33 0,0 2 0,-1-2 0,1 1 0,0 0 0,0-1 0,-1 1 0,1 0 0,1 0 0,-2 0 0,2 0 0,-1 0 0,0 0 0,0 0 0,0 0 0,1 1 0,-1-1 0,0 0 0,1 1 0,-1-1 0,1 1 0,-1 0 0,1-1 0,-1 1 0,1 0 0,-1 0 0,1 0 0,-1 0 0,1 0 0,-1 0 0,1 0 0,-2 0 0,2 1 0,-1-1 0,1 0 0,-1 1 0,1-1 0,2 2 0,4 3 0,0 0 0,0 0 0,0 1 0,12 12 0,-12-11 0,3 1 0,-1 1 0,1-1 0,0-1 0,0 0 0,1-1 0,18 8 0,-22-12 0,0 0 0,0 0 0,1 0 0,0-1 0,-1 0 0,0 0 0,1-1 0,-1 0 0,1-1 0,17-3 0,-14 1 0,0-1 0,0 0 0,-1-1 0,1 0 0,-1-1 0,0 0 0,0-1 0,-1 0 0,0 0 0,10-11 0,-16 15 0,-1-1 0,1-1 0,-1 2 0,0-2 0,0 1 0,0-1 0,-1 1 0,1-1 0,-1 0 0,-1 0 0,4-8 0,-5 9 0,1 0 0,-1 1 0,0-1 0,0 0 0,0 0 0,-1 1 0,0-1 0,0 0 0,1 0 0,-2 1 0,1-1 0,0 1 0,-1-1 0,1 0 0,-1 1 0,-1 0 0,-3-6 0,5 7 0,-1 1 0,2-2 0,-2 1 0,0 1 0,0-2 0,1 2 0,-1-1 0,0 1 0,0-1 0,0 1 0,0-1 0,0 2 0,0-2 0,-1 1 0,1 0 0,0 0 0,0 0 0,-1 1 0,1 0 0,0-1 0,-1 1 0,1 0 0,-1-1 0,1 1 0,-1 1 0,1-1 0,0 0 0,-1 1 0,1-1 0,-1 0 0,1 1 0,0 0 0,-1 0 0,1 0 0,0 1 0,0-2 0,-4 5 0,0-1 0,0 2 0,0 0 0,1-1 0,-1 1 0,2 1 0,-1-1 0,1 0 0,-1 1 0,1 1 0,-4 10 0,4-9 0,1 2 0,0-1 0,0 0 0,0 1 0,2-1 0,-1 1 0,2 0 0,0-1 0,0 1 0,2 14 0,-1-19 0,0 0 0,0 0 0,1-1 0,0 0 0,0 0 0,0 1 0,1-1 0,0-1 0,0 2 0,0-2 0,0 1 0,1-1 0,0 1 0,0-2 0,0 1 0,0 0 0,1 0 0,-1-1 0,2 0 0,-2 0 0,7 3 0,4-1-195,1 0 0,0-1 0,0 0 0,-1-1 0,1-1 0,25 0 0,-1-1-6631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03.038"/>
    </inkml:context>
    <inkml:brush xml:id="br0">
      <inkml:brushProperty name="width" value="0.025" units="cm"/>
      <inkml:brushProperty name="height" value="0.025" units="cm"/>
    </inkml:brush>
  </inkml:definitions>
  <inkml:trace contextRef="#ctx0" brushRef="#br0">128 146 24575,'-3'12'0,"-54"336"0,55-332 0,-11 74 0,-29 210 0,31-217 0,13-174 0,4 1 0,27-143 0,-18 159 0,4 1 0,34-88 0,-41 135 0,0 0 0,1 1 0,28-37 0,-30 47 0,2 0 0,-1 1 0,2 1 0,-1 0 0,2 0 0,21-12 0,-31 21 0,0 1 0,0 0 0,0 1 0,0-1 0,1 1 0,-1 0 0,1 0 0,0 1 0,-1 0 0,1 0 0,6 0 0,-8 1 0,-1 1 0,0-1 0,1 0 0,-1 1 0,1 0 0,-1 0 0,0 0 0,1 1 0,-1-1 0,0 1 0,0 0 0,0-1 0,0 2 0,-1-1 0,1 0 0,-1 0 0,0 1 0,1-1 0,3 6 0,-2-3 0,0 1 0,-1 0 0,1-1 0,-1 1 0,-1 0 0,1 1 0,-1-1 0,0 0 0,-1 0 0,1 1 0,-1-1 0,0 1 0,0 8 0,-2-5 0,0-1 0,0 0 0,-1 1 0,1-1 0,-2 1 0,0-1 0,0 0 0,-8 14 0,4-11 0,1 1 0,-3-1 0,1-1 0,-1 0 0,0 1 0,-1-2 0,0 0 0,-1 0 0,0-1 0,0 0 0,-1-2 0,-18 11 0,27-16 7,-1-1 0,1 1 0,-1-1 0,1 0 0,-1 0 1,0-1-1,1 1 0,-1 0 0,1-1 0,-1 0 0,0 0 0,0 0 0,1 0 0,-1-1 0,0 0 0,-4-1 0,-1-2-255,1 1 1,-1-2-1,2 1 1,-1-2-1,-10-6 1,-3-4-6579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05.029"/>
    </inkml:context>
    <inkml:brush xml:id="br0">
      <inkml:brushProperty name="width" value="0.025" units="cm"/>
      <inkml:brushProperty name="height" value="0.025" units="cm"/>
    </inkml:brush>
  </inkml:definitions>
  <inkml:trace contextRef="#ctx0" brushRef="#br0">332 296 24575,'-9'-5'0,"-1"1"0,0 0 0,1 0 0,-2 1 0,1 1 0,0 0 0,-1 0 0,-20 0 0,24 2 0,0 1 0,1 0 0,0-1 0,-1 2 0,1-1 0,-1 2 0,1-2 0,0 2 0,0-1 0,0 1 0,0 1 0,1-1 0,0 1 0,-1 0 0,-6 6 0,0 4 0,0-1 0,1 1 0,1 0 0,0 1 0,1 1 0,1-1 0,0 1 0,1 1 0,1-1 0,0 1 0,1 0 0,1 0 0,1 0 0,-2 25 0,5-39 0,0 0 0,0 1 0,0 0 0,1 0 0,-1-1 0,1 1 0,0-1 0,0 1 0,0 0 0,0-1 0,1 0 0,-1 0 0,1 0 0,0 0 0,0 1 0,0-2 0,1 1 0,2 3 0,-3-4 0,0 0 0,1 0 0,0-1 0,-1 1 0,1-1 0,-1 0 0,1 0 0,-1 0 0,1 0 0,0 0 0,0-1 0,0 0 0,0 1 0,0-1 0,0 0 0,0 0 0,0 0 0,0 0 0,0-1 0,-1 1 0,1-1 0,5-1 0,0-1 0,-2 0 0,2-1 0,-1 0 0,-1 0 0,1-1 0,0 1 0,-1-2 0,0 1 0,0 0 0,-1-1 0,0 0 0,1-1 0,-2 1 0,1-1 0,-2 1 0,6-12 0,4-11 0,-2-1 0,14-56 0,-18 60 0,-6 20 0,-1 4 0,0 0 0,0 0 0,0-1 0,1 1 0,0 0 0,0 0 0,-1-1 0,1 2 0,0-1 0,0-1 0,0 2 0,2-4 0,-2 8 0,0-2 0,0 1 0,0 0 0,0 0 0,-1 0 0,0 0 0,1 0 0,-1 0 0,1 0 0,-1 0 0,0 3 0,1-1 0,4 115 0,-5-79 0,6 49 0,-5-86 0,-1 0 0,0 0 0,1 0 0,0 0 0,0 0 0,0 0 0,0 0 0,0 0 0,1-1 0,-1 1 0,1-1 0,0 1 0,0-1 0,0 1 0,0-1 0,0 0 0,1 0 0,-1 1 0,0-2 0,0 1 0,1 0 0,0-1 0,0 1 0,6 1 0,-6-2 0,2 0 0,-1 0 0,1-1 0,-1 1 0,1-1 0,-1 0 0,1-1 0,-1 1 0,1-1 0,-1 0 0,0 0 0,1 0 0,-1 0 0,0-2 0,0 2 0,7-5 0,2-2 0,-1-1 0,0-1 0,0-1 0,0 1 0,-1-1 0,-1-1 0,0 0 0,14-24 0,-9 12 0,-1-2 0,-1 0 0,16-49 0,-26 69 0,-1-1 0,-1 0 0,1 1 0,-1-12 0,0 15 0,-1 0 0,-1 1 0,1-1 0,0 1 0,0 0 0,-1-1 0,1 0 0,-1 1 0,0 0 0,0 0 0,0-1 0,0 0 0,0 2 0,-1-1 0,-1-4 0,2 6 0,0 0 0,1-1 0,-1 1 0,1-1 0,0 1 0,-1-1 0,0 1 0,0 0 0,1 0 0,0 0 0,-1 0 0,0-1 0,0 1 0,1 0 0,0 0 0,-1 0 0,0 0 0,0 0 0,1 0 0,-1 0 0,1 0 0,-1 0 0,0 1 0,1-1 0,-1 0 0,0 0 0,1 0 0,-1 0 0,1 1 0,-1-1 0,1 1 0,-1-1 0,0 1 0,1-1 0,0 0 0,0 0 0,-1 1 0,0 0 0,1-1 0,-1 1 0,1 0 0,-16 25 0,14-21 0,1-1 0,-1 2 0,1-2 0,-1 1 0,2 1 0,-1-1 0,1 0 0,0 0 0,0 1 0,0-1 0,1 0 0,-1 0 0,1 0 0,1 0 0,-1 0 0,1 0 0,-1 0 0,4 6 0,4 5 0,1 0 0,1-1 0,23 26 0,-20-26 0,-2 1 0,15 24 0,-24-36 0,-2 1 0,1 0 0,-1 0 0,1 0 0,-1 0 0,0 0 0,-1 0 0,1 1 0,-1-1 0,0 0 0,0 0 0,-1 0 0,-1 8 0,1-10 0,0 1 0,0-1 0,1 1 0,-2-1 0,1 0 0,0 1 0,-1-1 0,0 0 0,1 0 0,-2 0 0,2-1 0,-1 1 0,-1-1 0,0 1 0,1-1 0,0 1 0,-1-1 0,0 0 0,0 0 0,0 0 0,-3 1 0,6-3 0,0 0 0,-1 0 0,1 0 0,0 1 0,0-1 0,0 0 0,-1 0 0,1 0 0,0 0 0,0 0 0,0 0 0,0 0 0,0 0 0,0 0 0,0 0 0,0 0 0,-1 0 0,1 0 0,0 0 0,0 0 0,0 0 0,-1 0 0,1 0 0,0 0 0,0-1 0,0 1 0,-1 0 0,1 0 0,0 0 0,0 0 0,0 0 0,0 0 0,0-1 0,0 1 0,0 0 0,0 0 0,0 0 0,0 0 0,0-1 0,0 1 0,0 0 0,0 0 0,0 0 0,-1 0 0,1 0 0,1-11 0,8-11 0,145-248 0,-32 64 0,-93 152 0,-2-1 0,19-62 0,-40 109 0,-2 11 0,1 17 0,-5 22 0,-3 2 0,-3-1 0,-11 52 0,5-32 0,2-8 0,-12 73 0,19-100 0,1-1 0,2 45 0,0-68 0,1 0 0,-1 0 0,1 0 0,0 0 0,0 0 0,0 0 0,0 0 0,1 0 0,0-1 0,0 1 0,0-1 0,0 1 0,0-1 0,1 1 0,-1-1 0,5 4 0,-3-5 0,-1 1 0,1-1 0,0 0 0,-1 0 0,2 0 0,-1-1 0,-1 1 0,2-1 0,-1 0 0,0 0 0,1-1 0,-2 1 0,2-1 0,-1 0 0,6 0 0,1-2 17,1 1 0,-1-1 1,0-1-1,0 0 0,0-1 0,14-5 0,2-5-760,29-17 1,-26 12-6084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05.489"/>
    </inkml:context>
    <inkml:brush xml:id="br0">
      <inkml:brushProperty name="width" value="0.025" units="cm"/>
      <inkml:brushProperty name="height" value="0.025" units="cm"/>
    </inkml:brush>
  </inkml:definitions>
  <inkml:trace contextRef="#ctx0" brushRef="#br0">1 312 24575,'5'0'0,"1"-1"0,0 0 0,0 0 0,-1-1 0,0 1 0,9-5 0,3-1 0,116-41 0,-1-5 0,186-108 0,-306 154-92,-5 4-226,0-1 0,0-1-1,8-6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26.087"/>
    </inkml:context>
    <inkml:brush xml:id="br0">
      <inkml:brushProperty name="width" value="0.025" units="cm"/>
      <inkml:brushProperty name="height" value="0.025" units="cm"/>
      <inkml:brushProperty name="color" value="#5B2D90"/>
    </inkml:brush>
  </inkml:definitions>
  <inkml:trace contextRef="#ctx0" brushRef="#br0">1 0 24575,'0'788'0,"0"-778"-273,0-1 0,1 1 0,0-1 0,2 10 0,3-2-6553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28.929"/>
    </inkml:context>
    <inkml:brush xml:id="br0">
      <inkml:brushProperty name="width" value="0.025" units="cm"/>
      <inkml:brushProperty name="height" value="0.025" units="cm"/>
      <inkml:brushProperty name="color" value="#5B2D90"/>
    </inkml:brush>
  </inkml:definitions>
  <inkml:trace contextRef="#ctx0" brushRef="#br0">395 1 24575,'-22'-1'0,"-2"2"0,2 1 0,-28 5 0,41-5 0,0 1 0,0 0 0,1 0 0,-1 1 0,1 0 0,0 0 0,0 1 0,1 1 0,-1-1 0,-11 11 0,7-2 0,1 0 0,1 0 0,0 1 0,1 1 0,1 0 0,0 0 0,-11 33 0,-1 2 0,7-19 0,1 0 0,1 1 0,2 0 0,2 1 0,1-1 0,1 2 0,0 66 0,6-80 0,-1-1 0,3 1 0,0 0 0,0 0 0,2 0 0,1-1 0,0-1 0,1 1 0,2-1 0,12 23 0,-17-36 0,0 0 0,0-1 0,0 0 0,1 0 0,0 0 0,-1-1 0,2 1 0,-1-1 0,1 0 0,-1 0 0,1-1 0,0 1 0,0-2 0,0 1 0,1-1 0,6 2 0,1 0 0,0-2 0,0-1 0,0 1 0,0-1 0,0-1 0,24-3 0,-33 2 0,1-1 0,-1 1 0,1-1 0,0-1 0,-1 1 0,0-1 0,0 0 0,0 0 0,-1 0 0,2-1 0,-2 1 0,0-1 0,4-4 0,3-4 0,0 0 0,-1-1 0,11-20 0,-6 9 0,-2-1 0,0 0 0,-2 0 0,-1-1 0,-1-1 0,-2 0 0,0 0 0,-1 0 0,-2-1 0,-1 0 0,0-28 0,-3-18 0,-5-98 0,5 165 0,-2 1 0,1 0 0,-1 0 0,0 0 0,0 0 0,-1 0 0,0 1 0,0-1 0,0 1 0,-6-9 0,-6-3 0,-25-24 0,38 38 0,-4-2 0,-1 1 0,1 0 0,-1 0 0,0 0 0,1 1 0,-2 0 0,1 1 0,0 0 0,-1 0 0,1 0 0,-1 1 0,-13-1 0,-25-6 0,24 3-1365,3 0-5461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30.753"/>
    </inkml:context>
    <inkml:brush xml:id="br0">
      <inkml:brushProperty name="width" value="0.025" units="cm"/>
      <inkml:brushProperty name="height" value="0.025" units="cm"/>
      <inkml:brushProperty name="color" value="#5B2D90"/>
    </inkml:brush>
  </inkml:definitions>
  <inkml:trace contextRef="#ctx0" brushRef="#br0">2 0 24575,'-1'101'0,"9"216"0,4 64-642,-12-336-81,0-28-6103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33.559"/>
    </inkml:context>
    <inkml:brush xml:id="br0">
      <inkml:brushProperty name="width" value="0.025" units="cm"/>
      <inkml:brushProperty name="height" value="0.025" units="cm"/>
      <inkml:brushProperty name="color" value="#5B2D90"/>
    </inkml:brush>
  </inkml:definitions>
  <inkml:trace contextRef="#ctx0" brushRef="#br0">39 135 24575,'4'-6'0,"0"1"0,0-1 0,0 1 0,1 0 0,0-1 0,-1 2 0,2-1 0,-1 1 0,11-7 0,5-2 0,30-13 0,-48 24 0,-1 1 0,22-11 0,34-11 0,-52 23 0,-6 3 0,-10 7 0,-142 60 0,141-64 0,-18 12 0,4 0 0,23-17 0,-1 1 0,1 0 0,-1 0 0,0 0 0,1 1 0,0-1 0,0 0 0,-2 3 0,3-4 0,1 0 0,-1-1 0,1 1 0,0-1 0,0 1 0,0 0 0,0-1 0,-1 1 0,1-1 0,0 1 0,0 0 0,0 0 0,0-1 0,0 0 0,0 1 0,0 0 0,0 0 0,0-1 0,0 1 0,1-1 0,-1 1 0,0 0 0,0-1 0,0 1 0,0-1 0,1 1 0,-1 0 0,1-1 0,-1 0 0,1 1 0,-1 0 0,0-1 0,0 1 0,1-1 0,0 0 0,-1 0 0,1 1 0,-1-1 0,1 1 0,-1-1 0,1 0 0,0 1 0,-1-1 0,1 0 0,-1 0 0,2 0 0,10 3 0,-2-1 0,1-1 0,1 1 0,-1-1 0,0-1 0,20-2 0,-3 1 0,3 0 0,-13-1 0,1 2 0,-1 0 0,31 6 0,-43-5 0,-1 0 0,0 0 0,0 2 0,1-1 0,-1 0 0,-1 0 0,2 1 0,-2 0 0,1 0 0,-1 0 0,1 0 0,-2 1 0,2 0 0,-1 0 0,-1 0 0,6 8 0,-4-4 0,-1 1 0,1 0 0,-1 1 0,-1-1 0,0 1 0,0 0 0,-1-1 0,0 1 0,0 1 0,-2-2 0,1 1 0,-1 1 0,-1-2 0,1 2 0,-2-1 0,1-1 0,-5 12 0,2-3 0,-1-2 0,-2 1 0,0-1 0,0 0 0,-2-1 0,0 1 0,0-2 0,-2 0 0,-11 14 0,18-25 0,1 0 0,-1 0 0,1-1 0,-1 1 0,1-1 0,-1 1 0,0-2 0,0 1 0,0 0 0,0-1 0,0 0 0,-1 1 0,1-2 0,-7 2 0,-5-1 0,0-1 0,-25-2 0,39 2 0,-3-1 0,0 1 0,-1-2 0,1 1 0,0 0 0,0-1 0,-1 0 0,2 0 0,-1 0 0,0-1 0,1 0 0,-1 0 0,-6-6 0,-1-2 0,1 0 0,-19-24 0,17 18 0,10 13-273,0-1 0,0 1 0,0-1 0,-2-5 0,0-2-6553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36.861"/>
    </inkml:context>
    <inkml:brush xml:id="br0">
      <inkml:brushProperty name="width" value="0.025" units="cm"/>
      <inkml:brushProperty name="height" value="0.025" units="cm"/>
      <inkml:brushProperty name="color" value="#5B2D90"/>
    </inkml:brush>
  </inkml:definitions>
  <inkml:trace contextRef="#ctx0" brushRef="#br0">0 120 24575,'0'-4'0,"0"0"0,0 0 0,1-1 0,0 2 0,-1-1 0,1-1 0,0 2 0,0-1 0,1 0 0,-1 0 0,1 0 0,0 1 0,0-1 0,0 0 0,0 1 0,1 0 0,-1 0 0,1 0 0,0 0 0,6-5 0,-4 4 0,-1 1 0,1-1 0,-1 0 0,2 1 0,-2 0 0,1 0 0,1 1 0,-1 0 0,1-1 0,-1 1 0,1 1 0,-1-1 0,10 0 0,-11 2 0,1 0 0,-1 1 0,1-1 0,-1 0 0,1 1 0,-1 1 0,0-2 0,0 2 0,1-1 0,-1 2 0,-1-2 0,2 1 0,-1 1 0,-1 0 0,1-1 0,-1 1 0,1 0 0,3 4 0,-1 0 0,-1-1 0,-1 1 0,1 0 0,-1 0 0,0 1 0,0-1 0,-1 1 0,0 0 0,-1-1 0,0 2 0,1-1 0,-2 0 0,0 0 0,0 0 0,-1 14 0,0-4 0,-2 0 0,0-1 0,-1 1 0,-1-1 0,0 1 0,-8 19 0,1-14 0,0 0 0,-2 0 0,0-1 0,-2-1 0,-27 33 0,36-48 0,-1 0 0,1-1 0,-1 0 0,0 0 0,1 0 0,-2-1 0,1 0 0,-11 4 0,4-2 0,13-3 0,7-3 0,8 1 0,207-3-1365,-199 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02.905"/>
    </inkml:context>
    <inkml:brush xml:id="br0">
      <inkml:brushProperty name="width" value="0.35" units="cm"/>
      <inkml:brushProperty name="height" value="0.35" units="cm"/>
      <inkml:brushProperty name="color" value="#004F8B"/>
    </inkml:brush>
  </inkml:definitions>
  <inkml:trace contextRef="#ctx0" brushRef="#br0">1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40.338"/>
    </inkml:context>
    <inkml:brush xml:id="br0">
      <inkml:brushProperty name="width" value="0.025" units="cm"/>
      <inkml:brushProperty name="height" value="0.025" units="cm"/>
      <inkml:brushProperty name="color" value="#5B2D90"/>
    </inkml:brush>
  </inkml:definitions>
  <inkml:trace contextRef="#ctx0" brushRef="#br0">102 3 24575,'-2'10'0,"1"0"0,-2 0 0,1 0 0,-1 1 0,0-2 0,-1 1 0,-8 15 0,-6 15 0,0 5 0,12-32 0,0 0 0,1 0 0,1 1 0,0-1 0,0 2 0,-1 19 0,4-27 0,1 0 0,0 0 0,0 1 0,1-2 0,0 1 0,-1 1 0,2-2 0,0 1 0,0 0 0,0 0 0,1-1 0,0 0 0,0 1 0,1-1 0,-1 0 0,1 0 0,1-1 0,-1 1 0,1-1 0,5 5 0,-1-1 0,0 0 0,2-1 0,-2 0 0,2 0 0,-1-2 0,2 0 0,12 6 0,-18-9 0,0-2 0,0 1 0,0-1 0,0 1 0,-1-2 0,1 0 0,0 1 0,0-1 0,0 0 0,0-1 0,0 1 0,-1-1 0,1-1 0,0 1 0,-1-1 0,1 0 0,8-4 0,-7 2 0,0-1 0,0 1 0,0-2 0,-1 1 0,0 0 0,0-1 0,0 0 0,-1-1 0,0 0 0,0 1 0,-1-1 0,1-1 0,-2 1 0,1-1 0,-1 1 0,5-15 0,-4 5 0,0 0 0,-1-1 0,-1 0 0,0 0 0,-1 0 0,-3-33 0,0 38 0,1 0 0,-7-20 0,7 29 0,0-1 0,-1 1 0,0 1 0,1-2 0,-1 1 0,-1 1 0,1-1 0,-1 1 0,1-1 0,-1 1 0,-5-5 0,-82-73 0,87 78-39,-2-1 0,1 1 0,0 0 0,-1 1 0,1 0 0,-1-1 0,0 1 0,1 0 0,-2 0 0,2 1 0,-1 0 0,-1 0 0,2 0 0,-1 0 0,-1 1 0,1 0 0,0 0 0,0 1 0,-1-1 0,1 1 0,1 0 0,-2 0 0,1 0 0,1 2 0,-2-2 0,2 1 0,-1 1 0,1-1 0,-1 1 0,1 0 0,0 0 0,0 0 0,0 1 0,-7 6 0,2 2-6787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43.690"/>
    </inkml:context>
    <inkml:brush xml:id="br0">
      <inkml:brushProperty name="width" value="0.025" units="cm"/>
      <inkml:brushProperty name="height" value="0.025" units="cm"/>
      <inkml:brushProperty name="color" value="#5B2D90"/>
    </inkml:brush>
  </inkml:definitions>
  <inkml:trace contextRef="#ctx0" brushRef="#br0">2 270 24575,'5'-6'0,"-2"0"0,1 0 0,-1 0 0,0-1 0,-1 1 0,0 0 0,0-1 0,0 0 0,1-9 0,2-5 0,4-23 0,-7 31 0,1 1 0,0 0 0,0 0 0,1 0 0,8-16 0,-10 25 0,0 0 0,0 0 0,0 0 0,1 0 0,-1 1 0,0-1 0,1 0 0,-1 1 0,1 0 0,0 0 0,0 0 0,0 1 0,0-1 0,1 1 0,-1-1 0,1 1 0,-1 0 0,1-1 0,-1 2 0,0 0 0,1-1 0,-1 1 0,1-1 0,3 2 0,-4-1 0,0 0 0,0 0 0,0 1 0,0-1 0,0 0 0,0 1 0,0 1 0,0-2 0,0 2 0,-1-1 0,1 0 0,-1 1 0,1-1 0,-1 1 0,1 0 0,-1 0 0,0 0 0,0 0 0,1 0 0,-2 0 0,1 1 0,0 0 0,-1-1 0,1 1 0,-1-1 0,1 1 0,-1 0 0,0 0 0,0-1 0,0 7 0,2 6 0,0 2 0,-1-1 0,-1-1 0,-2 26 0,1-36 0,-1 6 0,0 1 0,-1-1 0,1-1 0,-2 2 0,0-2 0,-1 1 0,-9 19 0,-3 0 0,-25 34 0,25-39 0,11-17 0,0 0 0,-1 0 0,0-1 0,0 1 0,-1-1 0,0 0 0,0-1 0,-1 0 0,1 0 0,-1-1 0,0 1 0,-14 5 0,20-10 0,1-1 0,-1 0 0,1 1 0,-1 0 0,1 0 0,-1 0 0,1 0 0,-1 0 0,1 0 0,-1 0 0,1 0 0,0 1 0,0-1 0,-1 2 0,2-3 0,-1 1 0,1 0 0,0 0 0,0-1 0,0 1 0,0 0 0,0 0 0,1-1 0,-1 1 0,0 0 0,0 0 0,1-1 0,-1 1 0,0 0 0,0 0 0,0-1 0,1 1 0,-1-1 0,1 1 0,0 0 0,-1-1 0,0 1 0,1-1 0,0 1 0,-1 0 0,1-1 0,-1 0 0,1 0 0,0 1 0,0-1 0,-1 1 0,1-1 0,0 0 0,0 1 0,6 2 9,-1 0-1,1-1 1,0 0 0,-1 0-1,1-1 1,1 1-1,9-1 1,53 0-480,-47-2-492,-1 1-5863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48.015"/>
    </inkml:context>
    <inkml:brush xml:id="br0">
      <inkml:brushProperty name="width" value="0.025" units="cm"/>
      <inkml:brushProperty name="height" value="0.025" units="cm"/>
      <inkml:brushProperty name="color" value="#5B2D90"/>
    </inkml:brush>
  </inkml:definitions>
  <inkml:trace contextRef="#ctx0" brushRef="#br0">17 51 24575,'9'-1'0,"-2"0"0,1-1 0,-1 1 0,1-1 0,-1-1 0,10-4 0,14-4 0,19-4 0,-50 15 0,0 0 0,0 0 0,0 0 0,0 0 0,1 0 0,-1 0 0,0 0 0,0 0 0,0 0 0,0 0 0,0 0 0,0 0 0,1 0 0,-1 0 0,0 0 0,0 0 0,0 0 0,0 0 0,0 0 0,1 0 0,-1 0 0,0 0 0,0 0 0,0 0 0,0 0 0,0 0 0,0 0 0,0-1 0,0 1 0,0 0 0,0 0 0,0 0 0,0 0 0,0 0 0,0 0 0,0 0 0,0-1 0,0 1 0,0 0 0,0 0 0,0 0 0,0 0 0,0 0 0,0 0 0,0-1 0,0 1 0,0 0 0,0 0 0,0 0 0,0 0 0,0 0 0,0 0 0,0 0 0,0 0 0,0 0 0,0 0 0,0 0 0,0 0 0,0 0 0,0-1 0,0 1 0,0 0 0,0 0 0,0 0 0,0 0 0,0 0 0,-11-3 0,-17 2 0,15 3 0,-1 0 0,2 1 0,-2 1 0,1-1 0,1 2 0,-1 0 0,-16 10 0,28-15 0,1 0 0,-1 0 0,1 1 0,0-1 0,-1 0 0,1 1 0,0-1 0,0 0 0,0 0 0,0 0 0,0 1 0,0-1 0,-1 0 0,1 1 0,0-1 0,0 1 0,0-1 0,0 0 0,0 0 0,-1 1 0,1-1 0,0 0 0,0 1 0,0-1 0,0 1 0,1-1 0,-1 0 0,0 0 0,0 1 0,0-1 0,0 1 0,0-1 0,1 0 0,-1 1 0,0-1 0,0 0 0,0 0 0,0 0 0,0 1 0,0-1 0,1 1 0,-1-1 0,0 0 0,1 0 0,-1 1 0,1-1 0,-1 0 0,0 0 0,0 0 0,0 0 0,1 0 0,23 15 0,-16-11 0,0 1 0,-1 1 0,-1-1 0,0 1 0,0 0 0,6 8 0,17 16 0,-24-26 0,1 0 0,0-1 0,1 0 0,-1 0 0,1 0 0,-1 0 0,1-1 0,0 0 0,0 0 0,-1-2 0,2 2 0,7-1 0,-7-1 0,1 1 0,0 1 0,-1 0 0,1 0 0,0 0 0,-1 1 0,8 5 0,-13-6 0,0 0 0,0 0 0,-1 0 0,0 0 0,0 1 0,1-1 0,-2 1 0,1-1 0,0 1 0,0-1 0,0 1 0,-2 0 0,2 0 0,-1 0 0,0 0 0,0 0 0,0 1 0,-1-1 0,1 4 0,1 7 0,-2 1 0,-2 29 0,1-23 0,1-10 0,-1-1 0,0 2 0,0-2 0,-6 17 0,6-23 0,0 0 0,-1-1 0,0 0 0,0 1 0,0-1 0,1 0 0,-2 0 0,0 0 0,1 0 0,-1 0 0,1-1 0,-1 1 0,0 0 0,0-1 0,0 0 0,-7 3 0,-3 1 0,-2-2 0,0 0 0,1 0 0,-1-2 0,0 0 0,0 0 0,0-2 0,0 0 0,-19-2 0,31 2 4,0-1 0,-1 1 0,1-1 0,0 0 0,0 0 0,0 0 0,0-1 0,0 1 0,0-1 0,0 0 0,0 1 0,1-2 0,-1 1 0,0 0 0,1 0 0,0-1 0,0 1 0,0-1 0,0 1 0,0-1 0,0 0 0,1 0 0,-1 0 0,1 0 0,0 0 0,0 0 0,-1-5 0,-1-7-248,0-1 1,1 0-1,0 0 1,2-20-1,0 30-15,0-19-6567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50.987"/>
    </inkml:context>
    <inkml:brush xml:id="br0">
      <inkml:brushProperty name="width" value="0.025" units="cm"/>
      <inkml:brushProperty name="height" value="0.025" units="cm"/>
      <inkml:brushProperty name="color" value="#5B2D90"/>
    </inkml:brush>
  </inkml:definitions>
  <inkml:trace contextRef="#ctx0" brushRef="#br0">0 23 24575,'5'0'0,"4"0"0,6 0 0,4 0 0,3 0 0,2 0 0,1 0 0,1 0 0,-5-5 0,-1 0 0,0 0 0,0 0 0,-3 2-8191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0.359"/>
    </inkml:context>
    <inkml:brush xml:id="br0">
      <inkml:brushProperty name="width" value="0.05" units="cm"/>
      <inkml:brushProperty name="height" value="0.05" units="cm"/>
      <inkml:brushProperty name="color" value="#849398"/>
    </inkml:brush>
  </inkml:definitions>
  <inkml:trace contextRef="#ctx0" brushRef="#br0">350 0 24575,'-3'10'0,"-19"36"0,-1 0 0,-57 81 0,41-71 0,14-17 0,-21 31 0,-51 104 0,94-170 0,1 1 0,1 1 0,-2-1 0,2 0 0,0 0 0,0 1 0,0-1 0,0 0 0,1 0 0,0 1 0,0 0 0,0-1 0,2 8 0,-1-10 0,1 1 0,-1-1 0,0 0 0,1 1 0,0-1 0,-1 0 0,1-1 0,1 1 0,-1 0 0,0-1 0,0 1 0,1 0 0,0-1 0,0 0 0,-1 0 0,1 0 0,0-1 0,0 2 0,1-2 0,-1 1 0,5 0 0,2 1 0,-1 0 0,1-2 0,0 2 0,0-3 0,0 1 0,0 0 0,0-1 0,13-2 0,8-3 0,41-11 0,-24 4 0,-37 10-1365,-3 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0.738"/>
    </inkml:context>
    <inkml:brush xml:id="br0">
      <inkml:brushProperty name="width" value="0.05" units="cm"/>
      <inkml:brushProperty name="height" value="0.05" units="cm"/>
      <inkml:brushProperty name="color" value="#849398"/>
    </inkml:brush>
  </inkml:definitions>
  <inkml:trace contextRef="#ctx0" brushRef="#br0">0 156 24575,'0'0'0,"2"0"0,52-4 0,0-2 0,71-16 0,-121 21 0,150-38 120,-126 29-491,0 0-1,-1-2 1,36-22 0,-34 16-6455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1.134"/>
    </inkml:context>
    <inkml:brush xml:id="br0">
      <inkml:brushProperty name="width" value="0.05" units="cm"/>
      <inkml:brushProperty name="height" value="0.05" units="cm"/>
      <inkml:brushProperty name="color" value="#849398"/>
    </inkml:brush>
  </inkml:definitions>
  <inkml:trace contextRef="#ctx0" brushRef="#br0">0 80 24575,'11'-1'0,"-2"1"0,2-2 0,-1 0 0,11-4 0,-4 1 0,194-57-1365,-205 60-5461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2.167"/>
    </inkml:context>
    <inkml:brush xml:id="br0">
      <inkml:brushProperty name="width" value="0.05" units="cm"/>
      <inkml:brushProperty name="height" value="0.05" units="cm"/>
      <inkml:brushProperty name="color" value="#849398"/>
    </inkml:brush>
  </inkml:definitions>
  <inkml:trace contextRef="#ctx0" brushRef="#br0">78 0 24575,'-1'18'0,"-1"0"0,-1 0 0,-1 0 0,-7 20 0,4-11 0,5-21 0,-5 24 0,-2-3 0,-14 35 0,21-58 0,-5 10 0,11-24 0,5-12 0,1 0 0,2 1 0,16-26 0,-20 35 0,1 1 0,1 0 0,0 0 0,0 1 0,1 0 0,20-15 0,-28 23 0,1 0 0,-1 0 0,1 0 0,-1 1 0,1-1 0,-1 1 0,1 0 0,0-1 0,0 2 0,-1-1 0,1 1 0,0-1 0,0 1 0,0 0 0,0 0 0,0 0 0,-1 1 0,1 0 0,0-1 0,0 1 0,-1 1 0,1-1 0,0 1 0,-1-1 0,1 1 0,-1 0 0,0-1 0,0 2 0,0 0 0,0-1 0,0 0 0,4 5 0,-2-1 0,-1-1 0,1 1 0,-1 1 0,0-1 0,0 1 0,-1-1 0,0 0 0,0 2 0,-1-1 0,0-1 0,0 2 0,-1-1 0,1 1 0,-2-1 0,0 0 0,1 9 0,-7 18 0,5-30 0,0 1 0,0-1 0,0 1 0,1 0 0,0-1 0,-1 1 0,2-1 0,-1 1 0,0 0 0,0 0 0,2-1 0,1 9 0,1-3-1365,1 0-5461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2.824"/>
    </inkml:context>
    <inkml:brush xml:id="br0">
      <inkml:brushProperty name="width" value="0.05" units="cm"/>
      <inkml:brushProperty name="height" value="0.05" units="cm"/>
      <inkml:brushProperty name="color" value="#849398"/>
    </inkml:brush>
  </inkml:definitions>
  <inkml:trace contextRef="#ctx0" brushRef="#br0">479 1 24575,'-8'0'0,"-12"2"0,-12 0 0,0 2 0,1 0 0,-1 2 0,-35 13 0,65-18 0,0-1 0,-1 1 0,1 1 0,-1-1 0,1 1 0,0-1 0,0 1 0,-1-1 0,2 1 0,-1 0 0,0-1 0,1 2 0,-2-1 0,2 0 0,-1 0 0,1 1 0,0-1 0,0 0 0,0 0 0,0 1 0,0 0 0,-1 3 0,1 1 0,1 0 0,0 0 0,0-1 0,0 0 0,1 1 0,1-1 0,-2 1 0,4 6 0,16 44 0,-14-43 0,0 0 0,-2 0 0,4 20 0,-7-28 0,0-1 0,-1 1 0,0 0 0,0 0 0,-1-1 0,0 1 0,1-1 0,-1 1 0,-1-1 0,0 1 0,1-1 0,-5 9 0,1-8 0,1 1 0,-1-1 0,0 1 0,0-2 0,-1 1 0,0-1 0,0 0 0,0 0 0,0-1 0,0 1 0,-1-1 0,0-1 0,0 1 0,0-1 0,-1-1 0,1 1 0,-11 1 0,13-2 0,-1-2 0,0 1 0,0 0 0,0-1 0,1 0 0,-1-1 0,1 1 0,-1-1 0,0 0 0,-10-4 0,12 4 0,1-1 0,-1 0 0,0 1 0,1-2 0,-1 0 0,1 1 0,0-1 0,0 1 0,0-1 0,0 0 0,0-1 0,0 1 0,1 0 0,0-1 0,0 1 0,-2-5 0,-1-3-1365,3 2-5461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5.256"/>
    </inkml:context>
    <inkml:brush xml:id="br0">
      <inkml:brushProperty name="width" value="0.05" units="cm"/>
      <inkml:brushProperty name="height" value="0.05" units="cm"/>
      <inkml:brushProperty name="color" value="#849398"/>
    </inkml:brush>
  </inkml:definitions>
  <inkml:trace contextRef="#ctx0" brushRef="#br0">1 256 24575,'11'0'0,"-1"1"0,1-2 0,0 0 0,-1 0 0,1-1 0,-1 0 0,1 0 0,-1-2 0,0 1 0,0-2 0,0 2 0,-1-3 0,1 1 0,8-7 0,-10 7 0,1-1 0,-2 0 0,1-1 0,-1 0 0,1 0 0,-2-1 0,0 1 0,0-1 0,0-1 0,0 0 0,-2 1 0,1-1 0,-1 0 0,6-19 0,-10 25 0,1 1 0,-1-1 0,0 1 0,0-1 0,0 1 0,0-1 0,0 0 0,0 0 0,0 1 0,-1-1 0,0 1 0,0 0 0,1-1 0,-1 0 0,0 1 0,0 0 0,-1 0 0,1-1 0,-1 1 0,1 0 0,-3-3 0,2 4 0,1-1 0,-1 1 0,0 0 0,1 0 0,-2 0 0,2-1 0,-1 2 0,-1-1 0,2 0 0,-1 0 0,-1 1 0,1 0 0,0-1 0,0 1 0,-1 0 0,2 0 0,-1 0 0,-1 0 0,1 0 0,0 0 0,0 1 0,-1-1 0,1 0 0,1 1 0,-5 1 0,-2 2 0,0 1 0,0-1 0,1 1 0,-1 1 0,2 0 0,-1 0 0,0 0 0,1 0 0,0 1 0,0 1 0,-5 7 0,-2 6 0,1 0 0,-19 45 0,29-61 0,0-1 0,0 2 0,1 0 0,-1-1 0,2 0 0,-1 0 0,0 1 0,1 0 0,0 0 0,1-1 0,0 11 0,1-13 0,-1 2 0,0-1 0,1-1 0,-1 1 0,1-1 0,0 1 0,0 0 0,0-1 0,1 0 0,0 0 0,-1 0 0,1 0 0,0 0 0,0-1 0,1 1 0,-1-1 0,3 3 0,0-2 0,-1-1 0,0 1 0,1-1 0,-1 0 0,1 0 0,0-1 0,0 0 0,0 1 0,-1-2 0,1 0 0,0 1 0,10-2 0,-8 0 0,1-1 0,0 1 0,0-2 0,-1 1 0,1-1 0,-1-1 0,13-7 0,-5 2 0,-1-2 0,0 0 0,-1-1 0,0 0 0,-1-1 0,0 0 0,16-23 0,-14 7 0,-13 25 0,-1 0 0,2-1 0,-1 2 0,0-1 0,0-1 0,1 2 0,0 0 0,0-1 0,0 1 0,4-5 0,-7 8 0,0 0 0,1 0 0,-1 0 0,0 0 0,0 0 0,0 0 0,0 0 0,1 0 0,-1 0 0,0 0 0,0 0 0,0 0 0,0 0 0,0 0 0,0 0 0,0 0 0,0 0 0,0 0 0,0 0 0,1 0 0,-1 0 0,0 0 0,0 0 0,0 0 0,0 1 0,0-1 0,1 0 0,-1 0 0,0 0 0,0 0 0,0 0 0,0 0 0,0 1 0,0-1 0,0 0 0,0 0 0,0 0 0,1 0 0,-1 0 0,0 1 0,0-1 0,0 0 0,0 0 0,0 0 0,0 0 0,1 11 0,-2 11 0,1-22 0,-5 50 0,-3-1 0,-2 0 0,-30 88 0,38-126 0,7-16 0,7-17 0,12-28 0,-6 9 0,41-62 0,-57 100 0,0 0 0,-1 1 0,1-1 0,1 2 0,-1-2 0,0 1 0,0 0 0,1 0 0,0 1 0,-1-1 0,1 1 0,0-1 0,-1 1 0,1 0 0,0 0 0,0 0 0,0 0 0,0 0 0,0 1 0,0 0 0,0 0 0,0 0 0,0 0 0,0 0 0,0 0 0,1 0 0,-1 1 0,0 0 0,-1 0 0,1-1 0,5 3 0,-5-1 0,0-1 0,0 1 0,-1 0 0,1 0 0,0 0 0,-1 0 0,1 0 0,-1 1 0,1-1 0,-1 1 0,0-1 0,0 1 0,0 0 0,-1 0 0,1 0 0,-1 0 0,1 0 0,-1 0 0,0 0 0,0 1 0,0-1 0,-1 1 0,1-1 0,-1 0 0,1 0 0,-1 1 0,0-1 0,-1 5 0,-2 4 0,2-9 0,1-1 0,-1 1 0,0-1 0,0 1 0,1 0 0,0-1 0,0 1 0,0 0 0,0 4 0,18-29 0,9-21 0,27-38 0,-48 73 0,1-1 0,1 1 0,-1 1 0,1-1 0,1 1 0,14-10 0,-20 15 0,1 0 0,-1 1 0,0-1 0,0 1 0,0 0 0,1 0 0,0 0 0,-1 0 0,1 1 0,-1-1 0,1 1 0,-1 0 0,1 0 0,0 0 0,-1 1 0,0-1 0,1 1 0,0 0 0,-1 0 0,1 1 0,-1-2 0,0 2 0,0-1 0,0 2 0,0-2 0,0 1 0,0 1 0,0-1 0,0 0 0,0 0 0,3 6 0,-1-2 0,0 0 0,0 1 0,-2-1 0,2 0 0,-1 1 0,-1 1 0,0-2 0,0 2 0,-1-1 0,0 1 0,0-1 0,-1 1 0,1 12 0,-2-3 0,0-10 0,0 0 0,0 0 0,1 1 0,3 14 0,-3-20 0,-1-1 0,1 2 0,0-1 0,0-1 0,0 2 0,0-2 0,0 1 0,0-1 0,1 1 0,-1 0 0,1-1 0,-1 1 0,1-1 0,0 0 0,-1 1 0,1-2 0,0 2 0,0-1 0,0-1 0,-1 2 0,2-2 0,0 1 0,3 1 0,0-1 0,1-1 0,-1 1 0,0-1 0,0 0 0,0-1 0,0 1 0,1-1 0,-1 0 0,0 0 0,-1-1 0,1 0 0,0 0 0,-1-1 0,1 1 0,0-1 0,-1 0 0,0-1 0,8-5 0,-1-1 0,0-1 0,-1 1 0,0-1 0,-1-1 0,0 0 0,13-23 0,24-53 0,-41 76 0,-2 0 0,1 0 0,-2-1 0,1 0 0,2-20 0,-5 23 0,-1 6 0,0 0 0,1 0 0,-1-1 0,1 1 0,0 0 0,0 0 0,2-5 0,-3 33 0,-27 122 0,10-58 0,16-82 0,5-16 0,9-25 0,-9 29 0,1-1 0,0 1 0,1 0 0,-1 1 0,1 0 0,1 0 0,-1 0 0,1 1 0,0-1 0,-1 1 0,2 1 0,-1 0 0,1 0 0,-1 0 0,1 1 0,14-2 0,-16 2 0,0 2 0,0-1 0,0 1 0,0 0 0,0 0 0,0 1 0,0 0 0,0 0 0,-1 1 0,10 2 0,-11-2 0,-1 0 0,1 0 0,-1 0 0,1 0 0,-1 1 0,1-1 0,-1 1 0,0 0 0,-1 0 0,1 0 0,-1 0 0,0 0 0,1 1 0,-1 0 0,0-1 0,2 6 0,-3-5 0,1-1 0,-1 1 0,0 1 0,0-2 0,-1 1 0,1 1 0,-1-2 0,0 1 0,0 1 0,0-2 0,0 2 0,-1-1 0,-2 7 0,1-5 0,-1 0 0,0 0 0,1 0 0,-2 0 0,1 0 0,0-1 0,-1 0 0,-5 5 0,1-2 0,1 0 0,-1-1 0,-1 0 0,0 0 0,0-1 0,0 0 0,0-1 0,-1 0 0,0-1 0,-12 4 0,19-7-44,0 0 0,-1 0 0,1-1 0,-1 0 0,1 1 0,-1-1 0,1-1 0,0 1 0,0 0 0,-1 0 0,1-1 0,0 0 0,-1 0 0,1 0 0,0 0 0,0 0 0,0-1 0,0 1-1,0-2 1,0 2 0,1-1 0,-1-1 0,1 1 0,-1 0 0,0 0 0,1-1 0,1 0 0,-2 0 0,2 0 0,-3-3 0,-5-11-6782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03.632"/>
    </inkml:context>
    <inkml:brush xml:id="br0">
      <inkml:brushProperty name="width" value="0.35" units="cm"/>
      <inkml:brushProperty name="height" value="0.35" units="cm"/>
      <inkml:brushProperty name="color" value="#004F8B"/>
    </inkml:brush>
  </inkml:definitions>
  <inkml:trace contextRef="#ctx0" brushRef="#br0">1 1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6.325"/>
    </inkml:context>
    <inkml:brush xml:id="br0">
      <inkml:brushProperty name="width" value="0.05" units="cm"/>
      <inkml:brushProperty name="height" value="0.05" units="cm"/>
      <inkml:brushProperty name="color" value="#849398"/>
    </inkml:brush>
  </inkml:definitions>
  <inkml:trace contextRef="#ctx0" brushRef="#br0">3 0 24575,'0'10'0,"-2"99"0,4 121 0,-2-221 0,1 0 0,1 0 0,-1 0 0,1-1 0,1 1 0,0-1 0,0 0 0,0 0 0,1 0 0,1 0 0,-1-1 0,1 1 0,0-2 0,11 13 0,-11-14 0,0-1 0,0 1 0,1-2 0,-1 1 0,1 0 0,0-1 0,0 0 0,0 0 0,0-1 0,0 0 0,1 1 0,-1-2 0,0 1 0,1-2 0,0 1 0,0 0 0,-1-1 0,0 0 0,14-2 0,-9-1 0,0 0 0,1 0 0,-1 0 0,0-2 0,0 1 0,-1-2 0,0 0 0,15-9 0,-13 6 0,0-1 0,-1-1 0,0 1 0,0-1 0,17-25 0,-26 34 0,-2 0 0,2 0 0,-1 0 0,0 0 0,0 0 0,0 0 0,0 0 0,0 0 0,-1-1 0,1 1 0,-1 0 0,0 0 0,0-1 0,1 1 0,-1 0 0,0 0 0,-1-1 0,1 1 0,0 0 0,0 0 0,-1-1 0,0 1 0,0 1 0,1-2 0,-1 1 0,0 0 0,0 0 0,-3-3 0,2 3 0,1 0 0,-1 1 0,-1-1 0,2 0 0,-1 1 0,-1 0 0,1-1 0,0 2 0,0-2 0,-1 1 0,1 1 0,-1-1 0,1 0 0,0 0 0,-1 1 0,0 0 0,1 0 0,-1 0 0,1 0 0,-1 0 0,1 0 0,-1 0 0,0 1 0,1 0 0,-3 0 0,2 0 0,-1 1 0,0-2 0,1 2 0,0-1 0,0 2 0,0-2 0,0 1 0,0 0 0,0 0 0,0 1 0,0-1 0,0 1 0,1 0 0,-1 0 0,1 0 0,0 0 0,0 0 0,1 0 0,-2 0 0,2 0 0,-1 0 0,2 1 0,-2 0 0,1-1 0,1 1 0,-1-1 0,0 1 0,1 0 0,0 0 0,0-1 0,0 5 0,1-2 0,0-1 0,0 1 0,1 0 0,-1-1 0,1 1 0,1 0 0,-1-1 0,0 0 0,1 0 0,0 1 0,0-2 0,1 1 0,0 0 0,-1-1 0,2 0 0,-1 1 0,0-2 0,10 7 0,-5-5 0,0-1 0,0 0 0,0 0 0,1-1 0,-1 0 0,2-1 0,-2 0 0,1-1 0,0 0 0,0 0 0,0-1 0,1-1 0,-2 1 0,2-1 0,-1-1 0,-1 0 0,18-6 0,-14 4-1365,-2 1-5461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7.176"/>
    </inkml:context>
    <inkml:brush xml:id="br0">
      <inkml:brushProperty name="width" value="0.05" units="cm"/>
      <inkml:brushProperty name="height" value="0.05" units="cm"/>
      <inkml:brushProperty name="color" value="#849398"/>
    </inkml:brush>
  </inkml:definitions>
  <inkml:trace contextRef="#ctx0" brushRef="#br0">59 0 24575,'-2'16'0,"1"-1"0,-4 18 0,-1 1 0,-27 221 0,22-192-1365,11-57-5461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8.437"/>
    </inkml:context>
    <inkml:brush xml:id="br0">
      <inkml:brushProperty name="width" value="0.05" units="cm"/>
      <inkml:brushProperty name="height" value="0.05" units="cm"/>
      <inkml:brushProperty name="color" value="#849398"/>
    </inkml:brush>
  </inkml:definitions>
  <inkml:trace contextRef="#ctx0" brushRef="#br0">87 1 24575,'0'0'0,"0"0"0,0 0 0,0 0 0,0 2 0,-21 123 0,-25 111 0,43-226 0,-2 4 0,2 0 0,0 1 0,-2 22 0,5-32 0,0 1 0,0-1 0,1 0 0,0 0 0,-1 1 0,2-1 0,-1 0 0,1 0 0,0 0 0,0-1 0,1 2 0,-1-2 0,6 8 0,-1-4 7,0-1 1,-1 1-1,2-2 0,0 1 0,0-1 0,1 0 0,-1-1 0,1 1 1,0-2-1,0 1 0,1-2 0,-1 0 0,0 0 0,2 0 1,18 3-1,11-2-443,0-1 1,67-4 0,-100 1 261,1 0-6652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8.865"/>
    </inkml:context>
    <inkml:brush xml:id="br0">
      <inkml:brushProperty name="width" value="0.05" units="cm"/>
      <inkml:brushProperty name="height" value="0.05" units="cm"/>
      <inkml:brushProperty name="color" value="#849398"/>
    </inkml:brush>
  </inkml:definitions>
  <inkml:trace contextRef="#ctx0" brushRef="#br0">0 125 24575,'0'0'0,"0"0"0,0 0 0,0 0 0,8-3 0,256-112-1365,-248 108-5461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9.246"/>
    </inkml:context>
    <inkml:brush xml:id="br0">
      <inkml:brushProperty name="width" value="0.05" units="cm"/>
      <inkml:brushProperty name="height" value="0.05" units="cm"/>
      <inkml:brushProperty name="color" value="#849398"/>
    </inkml:brush>
  </inkml:definitions>
  <inkml:trace contextRef="#ctx0" brushRef="#br0">0 120 24575,'93'-32'0,"177"-51"0,-255 78-1365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0.293"/>
    </inkml:context>
    <inkml:brush xml:id="br0">
      <inkml:brushProperty name="width" value="0.05" units="cm"/>
      <inkml:brushProperty name="height" value="0.05" units="cm"/>
      <inkml:brushProperty name="color" value="#849398"/>
    </inkml:brush>
  </inkml:definitions>
  <inkml:trace contextRef="#ctx0" brushRef="#br0">24 0 24575,'2'9'0,"1"18"0,0 1 0,-3-1 0,0 1 0,-2-1 0,0 0 0,-9 31 0,4-33 0,5-21 0,0 1 0,1 0 0,-1 0 0,1-1 0,0 6 0,0-10 0,1 0 0,0 0 0,0 1 0,0-1 0,0 0 0,0 0 0,0 0 0,0 0 0,0 0 0,0 0 0,0 0 0,0 0 0,0 0 0,0 0 0,0 1 0,0-1 0,0 0 0,0 0 0,1 0 0,-1 0 0,0 0 0,0 1 0,0-1 0,0 0 0,0 0 0,0 0 0,0 0 0,0 0 0,1 0 0,-1 1 0,0-1 0,0 0 0,0 0 0,0 0 0,0 0 0,0 0 0,0 0 0,0 0 0,0 0 0,0 0 0,0 0 0,0 0 0,1 0 0,-1 0 0,0 0 0,0 0 0,0 0 0,0 0 0,1 0 0,6-5 0,8-8 0,2-10 0,-1 0 0,21-44 0,-24 43 0,0 1 0,1 0 0,23-28 0,-36 49 0,1 1 0,-1 0 0,0-1 0,0 1 0,1 0 0,-1 0 0,1 0 0,-1-1 0,1 2 0,-1-1 0,1 0 0,-1 0 0,2 1 0,-2-1 0,1 0 0,0 1 0,-1-1 0,2 1 0,1 0 0,-2 0 0,0 0 0,0 1 0,0 0 0,-1 0 0,1-1 0,0 1 0,-1 0 0,1 0 0,-1-1 0,1 2 0,-1-1 0,1 0 0,-1 0 0,0 0 0,1 1 0,0 1 0,3 4 0,0 0 0,-2 1 0,1 0 0,0-1 0,-1 1 0,4 17 0,-1 3 0,3 41 0,-4-25 0,-4-40 0,-1 0 0,1 0 0,1 0 0,-1 1 0,1-2 0,-1 2 0,1-1 0,1-1 0,-1 1 0,0 0 0,1-1 0,-1 1 0,1-1 0,0 0 0,1 0 0,-1 0 0,1-1 0,-1 1 0,1-1 0,-1 0 0,1 1 0,1-2 0,-2 1 0,1-1 0,7 3 0,-4-3 0,0 1 0,0-1 0,0 0 0,0 0 0,0 0 0,0-1 0,1-1 0,-2 1 0,2-1 0,-1 0 0,0-1 0,0 1 0,0-2 0,11-4 0,2-5-432,0-1 0,21-18 0,-40 30 363,25-19-6757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0.934"/>
    </inkml:context>
    <inkml:brush xml:id="br0">
      <inkml:brushProperty name="width" value="0.05" units="cm"/>
      <inkml:brushProperty name="height" value="0.05" units="cm"/>
      <inkml:brushProperty name="color" value="#849398"/>
    </inkml:brush>
  </inkml:definitions>
  <inkml:trace contextRef="#ctx0" brushRef="#br0">231 0 24575,'-15'5'0,"-12"2"0,-38 16 0,56-19 0,1 0 0,0 0 0,0 0 0,0 1 0,0 1 0,1 0 0,0-1 0,-9 11 0,13-13 0,1 1 0,0-1 0,0 1 0,0 0 0,1 0 0,-1 0 0,1 0 0,0 0 0,0 0 0,0 0 0,1 0 0,0 1 0,0-2 0,0 2 0,0-1 0,0 0 0,1 1 0,0-2 0,0 2 0,2 5 0,3 8 0,1 0 0,1-1 0,10 19 0,-13-27 0,-3-5 0,0 0 0,1 1 0,-1-1 0,-1 1 0,1 0 0,-1-1 0,0 1 0,1 8 0,-2-10 0,0-1 0,0 0 0,-1 0 0,1 1 0,-1-1 0,0 0 0,1 1 0,-1-1 0,-1 0 0,2 0 0,-2 0 0,1 1 0,0-1 0,-1-1 0,1 2 0,-1-2 0,0 1 0,1-1 0,-4 3 0,1 0-114,0-1 1,-1 0-1,1 0 0,-1 0 0,1-1 1,-1 0-1,0 0 0,0 0 0,0-1 1,0 1-1,-6 0 0,4-1-6712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3.961"/>
    </inkml:context>
    <inkml:brush xml:id="br0">
      <inkml:brushProperty name="width" value="0.05" units="cm"/>
      <inkml:brushProperty name="height" value="0.05" units="cm"/>
      <inkml:brushProperty name="color" value="#849398"/>
    </inkml:brush>
  </inkml:definitions>
  <inkml:trace contextRef="#ctx0" brushRef="#br0">2 425 24575,'0'0'0,"0"0"0,0 0 0,0 0 0,0 0 0,1 0 0,1-1 0,0 0 0,-1 0 0,1 0 0,-1 0 0,1 0 0,-1 0 0,1-1 0,-1 1 0,2-3 0,3-2 0,39-29 0,-22 18 0,-1-1 0,-1-1 0,0-1 0,33-41 0,-51 58 0,-2-1 0,1 1 0,0 0 0,-1-1 0,1 1 0,-1 0 0,1-1 0,-1 0 0,-1 0 0,1 1 0,-1-1 0,1 0 0,-1 0 0,0 1 0,0-1 0,-2-6 0,2 8 0,-1 0 0,0-1 0,0 0 0,0 1 0,0 0 0,0 0 0,-1-1 0,1 1 0,-1 1 0,1-2 0,-1 1 0,0 1 0,0-2 0,0 2 0,0-1 0,0 1 0,-1-1 0,1 2 0,0-2 0,0 1 0,-1 0 0,1 0 0,-1 0 0,-4 0 0,4 0 0,-1 0 0,-1 1 0,2 0 0,-1 0 0,-1 0 0,2 0 0,-1 0 0,-1 0 0,2 1 0,-1 0 0,0 0 0,0 0 0,-4 3 0,1-1 0,1 0 0,0 1 0,0-1 0,1 2 0,0-1 0,0 1 0,-7 6 0,5-3 0,-1 2 0,1 0 0,0 0 0,1-1 0,0 2 0,1-1 0,0 2 0,-5 18 0,8-24 0,0 1 0,1-1 0,1 1 0,-1 0 0,0-1 0,1 0 0,1 1 0,-1 0 0,1 0 0,0-1 0,1 0 0,1 9 0,0-11 0,-1 1 0,0-2 0,0 1 0,1 1 0,0-2 0,0 1 0,0-1 0,0 1 0,0-1 0,0 0 0,1 0 0,0 0 0,0 0 0,0-1 0,0 0 0,0 1 0,0-2 0,6 3 0,-3-2 0,1 0 0,0 0 0,0-1 0,1 0 0,-2-1 0,1 1 0,1-1 0,-1-1 0,0 0 0,0 0 0,0-1 0,0 1 0,0-1 0,-1-1 0,1 0 0,-1 0 0,1 0 0,-1-2 0,12-7 0,-4 1 0,0 0 0,-1-1 0,0-1 0,-1-1 0,0 0 0,-1 0 0,15-25 0,-14 13 0,-12 23 0,1-1 0,-1 0 0,1 0 0,-1 1 0,1 0 0,1 0 0,-1 0 0,0 0 0,0 0 0,1 0 0,3-3 0,-6 6 0,0 0 0,1 0 0,-1 0 0,0 0 0,1 0 0,-1 0 0,0 0 0,0 0 0,1-1 0,-1 1 0,0 0 0,0 0 0,0 0 0,0 0 0,1 0 0,-1 0 0,0 0 0,1 0 0,-1 0 0,0 0 0,0 0 0,1 0 0,-1 0 0,0 0 0,0 0 0,0 1 0,0-1 0,1 0 0,-1 0 0,0 0 0,0 0 0,1 0 0,-1 0 0,0 0 0,1 0 0,2 11 0,0 17 0,-3-24 0,0 16 0,0-1 0,0 1 0,-2 0 0,0-1 0,-1 1 0,-9 28 0,12-48 0,-1 1 0,1-1 0,0 0 0,-1 1 0,1-1 0,0 1 0,0-1 0,0 1 0,0-1 0,0 0 0,0 1 0,0 0 0,0-1 0,0 1 0,0-1 0,0 0 0,0 1 0,0 0 0,0-1 0,0 1 0,0-1 0,0 0 0,0 1 0,0 0 0,0-1 0,0 1 0,1-1 0,-1 0 0,1 1 0,0-1 0,-1 0 0,1 0 0,-1 0 0,1-1 0,0 1 0,-1 0 0,0 0 0,1 0 0,0 0 0,-1-1 0,1 1 0,-1-1 0,0 1 0,1-1 0,-1 1 0,1 0 0,-1-1 0,1 1 0,-1-1 0,0 0 0,0 1 0,0 0 0,1-1 0,-1 0 0,0 0 0,11-24 0,13-42 0,-18 45 0,3-2 0,15-32 0,-22 53 0,-1 0 0,1 0 0,0 0 0,0 0 0,1 0 0,-1 1 0,0-1 0,0 1 0,1-1 0,0 1 0,0 0 0,0 0 0,0 0 0,0 1 0,0-1 0,0 1 0,0-1 0,1 1 0,-1 1 0,1-1 0,0 0 0,-1 0 0,0 1 0,1 0 0,-1 0 0,1 0 0,0 0 0,-1 0 0,0 1 0,0 0 0,1 0 0,0-1 0,-1 2 0,0-1 0,1 0 0,-1 1 0,0 0 0,0-1 0,0 2 0,0-2 0,-1 1 0,1 1 0,-1 0 0,0-1 0,1 1 0,-1-1 0,0 1 0,0 0 0,0 0 0,-1 0 0,2 0 0,-3 1 0,2-1 0,-1 1 0,0-1 0,1 6 0,-1-2 0,-1 1 0,1-1 0,-1 1 0,-1-1 0,-2 14 0,-1 14 0,7-39 0,-1-1 0,0 1 0,1 0 0,0 0 0,4-5 0,1-3 0,-1 2 0,0-1 0,0-1 0,1 2 0,0 0 0,15-15 0,-21 24 0,-1-1 0,1 1 0,0-1 0,-1 1 0,1 0 0,0 0 0,0 0 0,-1 0 0,1 0 0,1 0 0,-2 0 0,1 1 0,1-1 0,-2 1 0,1 0 0,1 0 0,-1-1 0,0 1 0,0 0 0,0 0 0,0 1 0,0-1 0,1 0 0,-2 0 0,1 1 0,1 0 0,-2 0 0,1-1 0,0 1 0,0 1 0,0-2 0,0 2 0,-1-1 0,1 0 0,2 4 0,2 1 0,-1 0 0,0 1 0,0 0 0,-1 0 0,0 0 0,0 1 0,-1-1 0,0 1 0,3 8 0,-3-6 0,0 0 0,1-1 0,1 0 0,-1 1 0,10 12 0,-11-19 0,0 1 0,0-1 0,0 0 0,0 0 0,0 0 0,1-1 0,0 1 0,0-1 0,-1 0 0,1 0 0,1 0 0,-2 0 0,2-1 0,-1 1 0,0-2 0,1 1 0,-1 0 0,1 0 0,-1-1 0,1 0 0,-1 0 0,1 0 0,-2 0 0,2-1 0,-1 0 0,9-3 0,-4 1 0,0 0 0,-1-1 0,1 0 0,-1 0 0,0-2 0,0 1 0,0 0 0,-1-1 0,0-1 0,0 1 0,10-14 0,0-4 0,-1-2 0,-1 1 0,-1-2 0,-2 0 0,-1-1 0,-1 0 0,-1 0 0,-2-1 0,4-31 0,-9 35 0,-3 18 0,0 20 0,-16 105 0,10-76 0,-4 64 0,13-92 0,-2-14 0,0 0 0,0 0 0,0 0 0,0 0 0,0 0 0,0 0 0,0 0 0,0 0 0,0 0 0,0 0 0,0 1 0,0-1 0,0 0 0,0 0 0,0 0 0,0 0 0,0 0 0,0 0 0,0 0 0,1 0 0,-1 0 0,0 0 0,0 0 0,0 0 0,0 0 0,0 0 0,0 0 0,0 0 0,1 0 0,-1 0 0,0 0 0,0 0 0,0 0 0,0 0 0,0 0 0,0 0 0,0 0 0,1 0 0,-1 0 0,0-1 0,0 1 0,0 0 0,0 0 0,0 0 0,0 0 0,0 0 0,0 0 0,0 0 0,0 0 0,0 0 0,0 0 0,0 0 0,0 0 0,0 0 0,0 0 0,12-23 0,-6 9 0,-3 9 0,0-1 0,1 2 0,0-1 0,0 0 0,-1 1 0,2 0 0,-1-1 0,1 2 0,-1-1 0,2 1 0,-1 0 0,0 0 0,0 0 0,1 1 0,6-3 0,-9 4 0,2 0 0,-1 0 0,1 0 0,-1 1 0,1 0 0,-1 0 0,1 0 0,-1 1 0,1 0 0,-1 0 0,1-1 0,-1 2 0,0-1 0,1 1 0,-2 0 0,2 0 0,-1 0 0,-1 0 0,1 1 0,5 4 0,-4-3 0,1 1 0,-1 0 0,0 0 0,0 1 0,-1-1 0,0 1 0,0 0 0,-1 0 0,1 0 0,-1 1 0,0-1 0,-1 0 0,1 1 0,-1 0 0,-1 0 0,1 0 0,0 12 0,-2-14 0,0 1 0,-1 0 0,1 0 0,-1 0 0,-1-1 0,2 1 0,-3 0 0,2 0 0,-1-1 0,-1 0 0,0 0 0,1 1 0,-1-1 0,-1-1 0,1 1 0,0 0 0,-1-1 0,-1 0 0,2 0 0,-2 1 0,-7 3 0,7-4 0,0-2 0,-1 1 0,1-1 0,0 0 0,-1 0 0,1 0 0,-1 0 0,0-2 0,0 1 0,0 0 0,-6 0 0,-15 2 0,27-3 0,-33 5 0,29-4 0,22-1 0,4-1 0,1-1 0,-1-2 0,1 0 0,-1-1 0,0-2 0,37-15 0,-47 16 0,-1 0 0,0 0 0,0-1 0,-1-1 0,1 0 0,-2-1 0,1 1 0,-1-2 0,-1 0 0,1 1 0,-1-2 0,-1 0 0,8-14 0,-12 18 0,1-1 0,-1 0 0,0 0 0,-1 0 0,1 1 0,-2-2 0,1 1 0,-1-12 0,-1 16 0,0 0 0,1 0 0,-1 0 0,1 0 0,-1 0 0,2 0 0,-1 0 0,0 1 0,1-1 0,-1 0 0,1 0 0,3-2 0,-5 5 0,0 1 0,0 0 0,1 0 0,-1 0 0,0 0 0,0 0 0,0 0 0,0 0 0,0 0 0,1 0 0,-1 0 0,0 0 0,0 0 0,1 0 0,-1 0 0,0 0 0,1 0 0,-1 0 0,0 0 0,0 0 0,0 0 0,0 0 0,0 0 0,1 1 0,-1-1 0,0 0 0,0 0 0,1 0 0,-1 0 0,0 0 0,0 0 0,0 0 0,1 0 0,-1 1 0,0-1 0,0 0 0,0 0 0,0 1 0,0-1 0,0 0 0,0 0 0,0 1 0,0-1 0,6 12 0,-6-9 0,18 48 0,-15-37 0,1-1 0,1 1 0,0-1 0,1 1 0,0-1 0,1-1 0,16 22 0,-20-31 0,1 0 0,-1-1 0,0 1 0,1 0 0,1-1 0,-2 0 0,1 0 0,1 0 0,-2 0 0,2-1 0,-1 0 0,1 1 0,-1-1 0,0-1 0,1 0 0,-1 1 0,1-1 0,-1 0 0,1-1 0,-1 1 0,1 0 0,-1-2 0,7 0 0,-3 0 0,0-1 0,0 0 0,1-1 0,-1 1 0,-1-2 0,1 1 0,-1-1 0,0 0 0,1 0 0,-2 0 0,7-8 0,-9 8 0,0 1 0,-1 0 0,0 0 0,0-2 0,-1 2 0,1-1 0,-1 0 0,0 0 0,0 0 0,-1-1 0,0 1 0,1 0 0,-2 0 0,1-1 0,-1 0 0,1 1 0,-2 0 0,1 0 0,-1-1 0,1 0 0,-4-9 0,4 14 0,0 1 0,0-1 0,-1 0 0,1 1 0,0 0 0,0-1 0,-1 1 0,1-1 0,0 1 0,0-1 0,0 1 0,-1 0 0,1 0 0,-1-1 0,1 1 0,-1-1 0,1 1 0,0-1 0,-1 1 0,1 0 0,-1 0 0,0 0 0,1 0 0,0 0 0,-1 0 0,1-1 0,-1 1 0,0 0 0,1 0 0,0 0 0,-1 0 0,1 0 0,-1 0 0,0 0 0,1 0 0,0 1 0,-1-1 0,1 0 0,-1 0 0,0 0 0,1 0 0,0 0 0,0 0 0,-1 1 0,0-1 0,1 1 0,-1-1 0,1 0 0,0 1 0,0-1 0,-1 0 0,1 1 0,-1 0 0,-2 1 0,0 0 0,1 1 0,-1 0 0,1 0 0,-4 6 0,3-6 0,2 0 0,-1 1 0,0-1 0,1 1 0,0 0 0,0-1 0,0 1 0,1 0 0,-1 0 0,1-1 0,-1 1 0,1 1 0,0-2 0,1 1 0,0 0 0,-1 0 0,1-1 0,0 1 0,0 0 0,0 0 0,3 5 0,0-4 0,-1-1 0,0 2 0,1-2 0,0 1 0,0 0 0,1-1 0,-1 0 0,1 0 0,0 0 0,0-1 0,1 0 0,9 5 0,42 12-1365,-27-11-5461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5.023"/>
    </inkml:context>
    <inkml:brush xml:id="br0">
      <inkml:brushProperty name="width" value="0.05" units="cm"/>
      <inkml:brushProperty name="height" value="0.05" units="cm"/>
      <inkml:brushProperty name="color" value="#849398"/>
    </inkml:brush>
  </inkml:definitions>
  <inkml:trace contextRef="#ctx0" brushRef="#br0">0 219 24575,'7'-20'0,"0"2"0,0 1 0,1 0 0,1-1 0,1 2 0,1 0 0,0 0 0,1 1 0,0 1 0,16-15 0,-25 27 0,0-1 0,0 1 0,0 1 0,0-2 0,0 2 0,0-1 0,0 1 0,0-1 0,1 1 0,-1 0 0,1 0 0,-1 1 0,1-1 0,-1 0 0,1 1 0,-1 0 0,1 0 0,0 0 0,-1 1 0,0-1 0,1 1 0,-1-1 0,1 2 0,0-1 0,3 2 0,-2-1 0,-1 1 0,1-1 0,-2 1 0,2 0 0,-1 1 0,-1-1 0,1 1 0,0-1 0,-1 1 0,1 0 0,-1 0 0,-1 0 0,1 1 0,-1-1 0,0 1 0,1 0 0,0 5 0,0 2 0,0 1 0,-1 1 0,-1-2 0,0 1 0,-1 1 0,0-2 0,-1 1 0,0 1 0,-1-2 0,-7 22 0,2-10 0,-1-1 0,-1 1 0,-2-1 0,-20 35 0,22-44 0,-1 0 0,0 0 0,-1-2 0,0 1 0,-1-1 0,0 0 0,-18 12 0,28-23 0,1 0 0,1 0 0,-2 0 0,1 0 0,1-1 0,-1 1 0,0 1 0,0-2 0,1 1 0,-1 1 0,0-2 0,0 2 0,0 1 0,1-2 0,0-1 0,0 0 0,0 1 0,1-1 0,-1 1 0,0-1 0,0 1 0,0-1 0,0 0 0,0 1 0,0-1 0,0 1 0,0-1 0,1 1 0,-1-1 0,0 0 0,1 0 0,-1 0 0,0 1 0,1-1 0,-1 0 0,0 1 0,0-1 0,1 0 0,-1 1 0,1-1 0,-1 0 0,1 0 0,-1 0 0,0 0 0,0 0 0,1 0 0,-1 0 0,1 0 0,-1 0 0,1 0 0,-1 0 0,0 0 0,1 0 0,-1 0 0,1 0 0,-1 0 0,1 0 0,-1 0 0,62 0-341,0-3 0,0-2-1,97-21 1,-120 17-6485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6.405"/>
    </inkml:context>
    <inkml:brush xml:id="br0">
      <inkml:brushProperty name="width" value="0.05" units="cm"/>
      <inkml:brushProperty name="height" value="0.05" units="cm"/>
      <inkml:brushProperty name="color" value="#849398"/>
    </inkml:brush>
  </inkml:definitions>
  <inkml:trace contextRef="#ctx0" brushRef="#br0">171 1 24575,'0'0'0,"0"0"0,0 0 0,-3 8 0,-92 274 0,26 10 0,67-287 0,2 1 0,-1 0 0,1 0 0,-1 0 0,2 0 0,-1 0 0,1 0 0,-1 0 0,2-1 0,-1 1 0,1-1 0,-1 1 0,2-1 0,-1 1 0,0-1 0,1 0 0,0 0 0,0 1 0,1-2 0,0 1 0,-1-1 0,2 1 0,-1-2 0,0 1 0,1 0 0,6 3 0,-2-1 0,1-1 0,-1-1 0,1 1 0,0-2 0,0 1 0,0-2 0,1 0 0,19 3 0,8-3 0,41-2 0,-71-1 0,179-14-1365,-179 15-5461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08.946"/>
    </inkml:context>
    <inkml:brush xml:id="br0">
      <inkml:brushProperty name="width" value="0.35" units="cm"/>
      <inkml:brushProperty name="height" value="0.35" units="cm"/>
      <inkml:brushProperty name="color" value="#004F8B"/>
    </inkml:brush>
  </inkml:definitions>
  <inkml:trace contextRef="#ctx0" brushRef="#br0">0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6.878"/>
    </inkml:context>
    <inkml:brush xml:id="br0">
      <inkml:brushProperty name="width" value="0.05" units="cm"/>
      <inkml:brushProperty name="height" value="0.05" units="cm"/>
      <inkml:brushProperty name="color" value="#849398"/>
    </inkml:brush>
  </inkml:definitions>
  <inkml:trace contextRef="#ctx0" brushRef="#br0">0 80 24575,'19'-9'-110,"25"-13"-518,73-27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7.465"/>
    </inkml:context>
    <inkml:brush xml:id="br0">
      <inkml:brushProperty name="width" value="0.05" units="cm"/>
      <inkml:brushProperty name="height" value="0.05" units="cm"/>
      <inkml:brushProperty name="color" value="#849398"/>
    </inkml:brush>
  </inkml:definitions>
  <inkml:trace contextRef="#ctx0" brushRef="#br0">1 164 24575,'0'0'0,"0"0"0,9-3 0,458-145-1365,-429 135-5461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8.481"/>
    </inkml:context>
    <inkml:brush xml:id="br0">
      <inkml:brushProperty name="width" value="0.05" units="cm"/>
      <inkml:brushProperty name="height" value="0.05" units="cm"/>
      <inkml:brushProperty name="color" value="#849398"/>
    </inkml:brush>
  </inkml:definitions>
  <inkml:trace contextRef="#ctx0" brushRef="#br0">24 24 24575,'0'0'0,"0"0"0,0 0 0,0 6 0,-9 61 0,3-27 0,-2 78 0,9-132 0,1 1 0,0 1 0,1-1 0,10-24 0,29-63 0,-39 94 0,0 0 0,1-1 0,0 1 0,0 0 0,1 1 0,-1-1 0,8-6 0,-10 11 0,-2-1 0,3 2 0,-2-1 0,1-1 0,-1 2 0,1-1 0,0 0 0,-1 0 0,1 1 0,0 0 0,0-1 0,-1 1 0,1-1 0,0 1 0,0 0 0,0 0 0,0 0 0,-1 0 0,2 1 0,-2-1 0,1 0 0,0 1 0,0-1 0,0 1 0,-1 0 0,1 0 0,0-1 0,-1 1 0,1 0 0,-1 0 0,1 0 0,2 3 0,0-1 0,0 1 0,-1-1 0,1 2 0,-1-1 0,0 0 0,0 1 0,0-1 0,-1 1 0,0-1 0,0 1 0,0 0 0,0 0 0,0 0 0,0 10 0,1 5 0,-2 1 0,-1 31 0,2 16 0,-1-62-105,0-1 0,1 1 0,0-1 0,0 1 0,0-1 0,1 0 0,0 0 0,0 1 0,0-1 0,0-1 0,0 1 0,6 4 0,-3-2-6721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9.164"/>
    </inkml:context>
    <inkml:brush xml:id="br0">
      <inkml:brushProperty name="width" value="0.05" units="cm"/>
      <inkml:brushProperty name="height" value="0.05" units="cm"/>
      <inkml:brushProperty name="color" value="#849398"/>
    </inkml:brush>
  </inkml:definitions>
  <inkml:trace contextRef="#ctx0" brushRef="#br0">363 1 24575,'-6'1'0,"1"-1"0,0 1 0,0 0 0,-1 1 0,-5 1 0,-5 3 0,-5-1 0,-72 21 0,83-22 0,0 0 0,0 1 0,1-1 0,-1 2 0,1 0 0,-14 10 0,22-14 0,-1 0 0,1 0 0,-1 0 0,1 0 0,-1 0 0,2 0 0,-1 1 0,-1-1 0,2 0 0,-1 0 0,0 1 0,1 0 0,-1-1 0,1 0 0,0 0 0,0 1 0,0 0 0,0-1 0,0 0 0,0 1 0,1-1 0,0 1 0,-1-1 0,1 0 0,0 1 0,1 2 0,4 7 0,-1 0 0,1 0 0,12 15 0,-3-5 0,-7-12 0,-1 0 0,0 2 0,-1-2 0,9 21 0,-14-27 0,0-1 0,0 1 0,-1 0 0,1 0 0,0-1 0,-1 1 0,0 1 0,0-2 0,0 1 0,-1 0 0,0 0 0,1-1 0,-1 1 0,0 0 0,0 0 0,-1-1 0,1 0 0,-1 1 0,-4 6 0,2-5 0,1 0 0,-2 1 0,1-1 0,0-1 0,-1 1 0,0-1 0,0 1 0,0-1 0,-1-1 0,-6 4 0,8-5 0,1 0 0,-1-1 0,0 0 0,0 1 0,0-2 0,0 1 0,1 0 0,-2-1 0,1 0 0,1 1 0,-1-2 0,-1 1 0,2-1 0,-1 1 0,0-1 0,0 0 0,0 0 0,-6-3 0,-12-5-1365,-4-2-5461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2.346"/>
    </inkml:context>
    <inkml:brush xml:id="br0">
      <inkml:brushProperty name="width" value="0.05" units="cm"/>
      <inkml:brushProperty name="height" value="0.05" units="cm"/>
      <inkml:brushProperty name="color" value="#849398"/>
    </inkml:brush>
  </inkml:definitions>
  <inkml:trace contextRef="#ctx0" brushRef="#br0">0 359 24575,'0'0'0,"0"0"0,30 1 0,0-2 0,0-1 0,0-1 0,40-10 0,-62 11 0,0-1 0,1-1 0,0 1 0,-2-1 0,1-1 0,0 1 0,-1-1 0,8-7 0,-9 8 0,-2-1 0,1-1 0,-1 1 0,1 0 0,-2-1 0,1 0 0,-1 0 0,0 0 0,0 0 0,-1-1 0,1 1 0,0-7 0,-2 10 0,0 2 0,-1-1 0,1 0 0,-1 0 0,0 0 0,0 0 0,0 0 0,0 0 0,0 0 0,0 0 0,0 0 0,0 0 0,-1 0 0,0 0 0,0 0 0,1 0 0,-1 0 0,0 1 0,0-1 0,0 0 0,0 1 0,0-1 0,0 0 0,-1 0 0,1 2 0,-1-2 0,1 1 0,-1-1 0,1 1 0,-1 0 0,0 0 0,1 0 0,-5-2 0,2 2 0,-1 0 0,2 0 0,-2 0 0,1 0 0,-1 0 0,1 1 0,-1 0 0,1 0 0,-1 0 0,1 1 0,-1 0 0,1 0 0,-1-1 0,-4 3 0,2 0 0,-1 1 0,1 0 0,0 0 0,0 0 0,0 1 0,1 1 0,0-1 0,0 0 0,0 1 0,0 0 0,1 1 0,0-1 0,0 1 0,-4 10 0,6-13 0,2-1 0,-1 1 0,0 0 0,1 0 0,0 0 0,-1 0 0,2 0 0,-1 0 0,1 1 0,-1-2 0,1 2 0,0-1 0,0 0 0,1 1 0,0-2 0,-1 2 0,1-1 0,0-1 0,0 2 0,1-1 0,-1-1 0,2 1 0,-2 0 0,1 0 0,1-1 0,-1 0 0,1 1 0,-1-1 0,7 5 0,-3-2 0,1-2 0,0 1 0,0-1 0,1 0 0,-1 0 0,1-1 0,-1 0 0,1 0 0,1-2 0,-2 1 0,16 1 0,-11-1 0,2-1 0,-1-1 0,0 0 0,1-1 0,-2-1 0,22-4 0,-24 3 0,0-1 0,-1 0 0,1 0 0,-1-1 0,0 1 0,0-2 0,-1 0 0,1 0 0,-1 0 0,13-16 0,-8 8 0,-2-1 0,0 0 0,-1 0 0,0-1 0,8-21 0,-16 33 0,0 1 0,0-1 0,1 1 0,-1-1 0,5-4 0,-7 8 0,0-1 0,1 1 0,-1 0 0,1-1 0,-1 1 0,1 0 0,-1 0 0,0 0 0,0-1 0,1 1 0,-1 0 0,1 0 0,0-1 0,-1 1 0,0 0 0,0 0 0,1 0 0,0 0 0,-1 0 0,1 0 0,-1 0 0,1 0 0,0 1 0,0-1 0,-1 1 0,0-1 0,1 0 0,-1 1 0,1 0 0,-1 0 0,1-1 0,-1 0 0,0 1 0,0 0 0,1 0 0,-1-1 0,0 1 0,0 0 0,1 0 0,-1-1 0,0 0 0,0 1 0,0 1 0,1 11 0,-2 0 0,1 0 0,-2-1 0,1 1 0,-2 0 0,1 0 0,-2-1 0,-6 15 0,1 3 0,77-210 0,-68 176 0,2 0 0,0 1 0,0-1 0,0 1 0,-1 0 0,2 0 0,0-1 0,-1 1 0,1 0 0,-1 1 0,7-7 0,-7 9 0,-2 0 0,2-1 0,-1 0 0,0 0 0,1 1 0,-1 0 0,0 0 0,0 0 0,1-1 0,-1 1 0,0 0 0,1 0 0,-1 0 0,1 0 0,-1 0 0,0 0 0,0 1 0,1-1 0,-1 0 0,0 0 0,1 1 0,-1-1 0,0 1 0,0 0 0,0-1 0,1 1 0,-2 0 0,2 0 0,-1-1 0,-1 1 0,2 1 0,-1-2 0,-1 1 0,1 1 0,0-2 0,0 2 0,0 1 0,2 1 0,0 1 0,-1-1 0,1 1 0,-1 0 0,-1 0 0,2 0 0,-2 0 0,0 0 0,0 0 0,0 0 0,0 10 0,-2 2 0,0-1 0,-5 23 0,6-33 0,17-37 0,37-52 0,-51 79 0,1-2 0,-1 2 0,1-1 0,1 1 0,-1 0 0,1 0 0,-1 1 0,1-1 0,10-5 0,-13 8 0,1 0 0,-1 1 0,1-1 0,-1 0 0,1 0 0,0 1 0,0 0 0,0 0 0,0 0 0,-1 0 0,1 0 0,-1 1 0,1-1 0,0 1 0,-1 0 0,1-1 0,0 2 0,-1-1 0,1 0 0,-1 0 0,0 0 0,1 1 0,3 2 0,-2 0 0,1 1 0,-1-1 0,0 1 0,0-1 0,0 1 0,-1 0 0,1 0 0,-1 0 0,0 1 0,-1 0 0,0 0 0,1-1 0,-1 1 0,1 7 0,1 10 0,-1-1 0,2 33 0,-5-48 0,0-6 0,0 1 0,0-1 0,0 1 0,0-1 0,1 1 0,-1-1 0,0 2 0,0-2 0,1 1 0,-1-1 0,1 1 0,0-1 0,-1 0 0,1 0 0,0 1 0,0-1 0,0 1 0,0-1 0,0 0 0,0 0 0,1 0 0,-2 0 0,2 0 0,-1 0 0,0 0 0,1 0 0,-1 0 0,1-1 0,-1 1 0,1-1 0,-1 1 0,1 0 0,-1-1 0,1 0 0,-1 0 0,1 0 0,0 0 0,-1 0 0,1 0 0,-1 0 0,4 0 0,1-2 0,1 1 0,-1-1 0,0 0 0,0 0 0,0-1 0,0 0 0,0 0 0,10-7 0,-4 0 0,-1 0 0,1 0 0,-3-1 0,2 0 0,-2-1 0,0 0 0,-1 0 0,11-22 0,-4 4 0,-2-2 0,15-56 0,-22 58 0,-6 24 0,2 0 0,-2 0 0,2 0 0,-1 1 0,5-11 0,-1 11 0,-3 10 0,-2 10 0,-15 80 0,8-65 0,3 0 0,-3 49 0,6-79 0,1 0 0,0 1 0,0-1 0,0 1 0,0-1 0,0 1 0,0-1 0,0 0 0,0 1 0,0-1 0,0 1 0,0-1 0,0 1 0,0-1 0,0 0 0,0 0 0,1 1 0,-1-1 0,0 1 0,0-1 0,1 1 0,-1-1 0,0 0 0,1 0 0,-1 0 0,0 1 0,0-1 0,0 1 0,1-1 0,-1 0 0,1 1 0,9-10 0,10-28 0,-18 32 0,13-27 0,-10 20 0,0 0 0,1 0 0,1 1 0,-1 0 0,13-15 0,-17 24 0,0 0 0,0-1 0,0 1 0,1 1 0,-1-2 0,0 2 0,1-1 0,-1 1 0,1-1 0,0 2 0,0-2 0,0 1 0,-1 1 0,1-1 0,0 0 0,0 0 0,0 1 0,0 0 0,0 0 0,-1 0 0,1 0 0,0 0 0,0 0 0,0 1 0,0 0 0,0 0 0,-1-1 0,1 1 0,0 1 0,0-1 0,0 0 0,-1 0 0,1 1 0,2 2 0,0 0 0,-1 0 0,1 0 0,-1 1 0,1-1 0,-2 1 0,1 0 0,-1 0 0,1 1 0,-1-1 0,-1 1 0,1-1 0,-1 1 0,0 0 0,0 0 0,1 7 0,-2-5 0,0 0 0,-1-1 0,0 1 0,0 0 0,-1-1 0,0 2 0,0-2 0,-1 1 0,0-1 0,0 1 0,-1-1 0,0 0 0,0 0 0,-1 0 0,0 0 0,0 0 0,-1-1 0,-5 6 0,4-5 0,-1-1 0,0 1 0,0-1 0,0-1 0,-1 0 0,0 1 0,0-2 0,0 1 0,-1-2 0,0 1 0,0-1 0,0 0 0,0-1 0,-15 3 0,19-5 0,1 1 0,-2-1 0,1 0 0,1-1 0,-2 0 0,2 0 0,-1 1 0,0-2 0,1 1 0,-2-1 0,2 1 0,-1-2 0,1 1 0,0 0 0,-5-4 0,9 6 0,0 0 0,-1 0 0,1 0 0,0 0 0,0 0 0,0-1 0,0 1 0,0 0 0,0 0 0,0 0 0,0 0 0,0 0 0,0 0 0,0 0 0,0-1 0,0 1 0,0 0 0,0 0 0,0 0 0,0 0 0,0 0 0,0 0 0,0 0 0,0 0 0,0 0 0,0 0 0,0 0 0,0 0 0,0 0 0,0 0 0,0 0 0,0-1 0,0 1 0,0 0 0,0 0 0,0 0 0,0 0 0,0 0 0,0 0 0,0 0 0,0 0 0,0-1 0,0 1 0,1 0 0,-1 0 0,0 0 0,0 0 0,0 0 0,0 0 0,0 0 0,0 0 0,8-3 0,9 1 0,19 4 0,-14 0 0,43-2 0,-57-1 0,0-1 0,0 1 0,0-1 0,0 0 0,-1 0 0,1-1 0,-1 0 0,1-1 0,7-4 0,-4 0 0,0-1 0,0 0 0,-1 0 0,0-1 0,0-1 0,-1 1 0,-1-1 0,0-1 0,0 1 0,-2-2 0,1 1 0,-1 0 0,-1-1 0,0-1 0,-1 2 0,4-21 0,-6 23 0,0 2 0,-1 2 0,1-2 0,0 1 0,0 1 0,6-11 0,-8 17 0,0-1 0,0 1 0,0 0 0,0 0 0,0 0 0,0 0 0,0 0 0,1 0 0,-1 0 0,0 0 0,0 0 0,0 0 0,0 0 0,1 0 0,-1-1 0,0 1 0,0 0 0,0 0 0,1 0 0,-1 0 0,0 0 0,0 0 0,0 0 0,0 0 0,0 0 0,0 0 0,0 0 0,0 0 0,1 0 0,-1 0 0,0 0 0,0 0 0,0 0 0,1 0 0,-1 0 0,0 0 0,0 1 0,0-1 0,0 0 0,1 0 0,-1 0 0,0 0 0,0 0 0,6 9 0,4 15 0,-9-21 0,9 30 0,-5-18 0,-1 0 0,2 0 0,14 27 0,-19-39 0,2 0 0,-1 1 0,1-1 0,-1 0 0,1 0 0,-1 0 0,1-1 0,0 1 0,1 0 0,-1-1 0,1 0 0,-1 0 0,1 0 0,-1-1 0,1 2 0,0-3 0,0 2 0,-1-1 0,1 0 0,5 0 0,0 0 0,0-1 0,0-1 0,0 0 0,0 0 0,0-1 0,0 0 0,-1 0 0,1-1 0,0 0 0,-1-1 0,14-8 0,-13 7 0,0-1 0,0 0 0,0-1 0,-1-1 0,-1 2 0,1-3 0,-1 2 0,0-1 0,10-16 0,-14 19 0,-1 0 0,0-1 0,0 1 0,1-1 0,-2 0 0,1 0 0,-1 0 0,0 0 0,0 0 0,-1-8 0,0 13 0,0-1 0,0 1 0,0-1 0,0 1 0,0 0 0,-1-1 0,0 1 0,1-1 0,-1 1 0,1 0 0,-1 0 0,0-1 0,0 1 0,1 0 0,-1-1 0,0 2 0,0-2 0,-2 0 0,1 1 0,1 0 0,-2 1 0,2-1 0,-1 0 0,0 0 0,0 1 0,0 0 0,0 0 0,1 0 0,-2 0 0,1 0 0,1 0 0,-2 0 0,2 0 0,-1 0 0,0 1 0,0-1 0,-2 2 0,-2 0 0,0 0 0,0 1 0,1 0 0,0 1 0,-1-1 0,0 1 0,2 0 0,-1 0 0,0 0 0,1 1 0,-1-1 0,1 2 0,1-1 0,-6 9 0,3-4 0,0 0 0,1 0 0,1 1 0,-1-1 0,2 1 0,-1 0 0,-1 18 0,4-24 0,1-2 0,1 2 0,-1-1 0,1 0 0,0 1 0,-1-2 0,2 2 0,-1-1 0,0-1 0,1 1 0,0 1 0,-1-2 0,2 0 0,-1 1 0,1 0 0,-1-1 0,1 1 0,0-1 0,0 0 0,0-1 0,0 1 0,1-1 0,3 3 0,2 1 0,2 1 0,-1-2 0,0 1 0,1-2 0,1 1 0,-2-2 0,16 4 0,5-1-1365,1-1-5461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3.434"/>
    </inkml:context>
    <inkml:brush xml:id="br0">
      <inkml:brushProperty name="width" value="0.05" units="cm"/>
      <inkml:brushProperty name="height" value="0.05" units="cm"/>
      <inkml:brushProperty name="color" value="#849398"/>
    </inkml:brush>
  </inkml:definitions>
  <inkml:trace contextRef="#ctx0" brushRef="#br0">1 167 24575,'0'0'0,"0"0"0,0 0 0,0 0 0,0 0 0,5-7 0,13-19 0,30-37 0,-40 55 0,-1 1 0,1-1 0,0 1 0,1 0 0,0 1 0,0 0 0,0 0 0,13-5 0,-18 10 0,-1 0 0,1 0 0,0 1 0,-1-1 0,1 1 0,-1-1 0,1 1 0,0 0 0,0 1 0,-1-1 0,1 1 0,0-1 0,0 1 0,-1 1 0,0-2 0,1 2 0,0-1 0,-1 1 0,0 0 0,1 0 0,3 4 0,-5-5 0,1 1 0,-2 0 0,1-1 0,0 2 0,-1-2 0,2 1 0,-2 1 0,1-1 0,-2 0 0,2 0 0,-1 1 0,0-1 0,0 1 0,0-1 0,-1 0 0,1 1 0,0 0 0,-1 0 0,1-1 0,-1 0 0,0 1 0,0-1 0,-1 1 0,1 0 0,0 0 0,-1-1 0,0 1 0,1-1 0,-1 0 0,-2 5 0,-31 43 0,34-50 0,-1 2 0,1-1 0,0 0 0,0 0 0,0 0 0,0 1 0,0-1 0,0 0 0,0 0 0,1 0 0,-1 0 0,0 1 0,1-2 0,0 2 0,-1-1 0,0 0 0,1 0 0,-1 0 0,1 0 0,0 0 0,-1 0 0,1-1 0,0 2 0,1-1 0,28 26 0,-19-18 0,10 9 0,0 2 0,-3 0 0,1 2 0,20 30 0,-34-44 0,0 0 0,-1 0 0,-1 1 0,1-1 0,-1 1 0,-1 0 0,4 13 0,-6-16 0,1 0 0,-1-1 0,0 0 0,-1 1 0,1-1 0,0 1 0,-2-1 0,1 1 0,0-1 0,-1 0 0,0 0 0,0 0 0,-6 9 0,5-8 5,-1-1 1,0 0-1,0 0 0,-1 1 0,1-1 0,-2-1 1,1 1-1,0-1 0,-1 0 0,1 0 1,-1-1-1,0 0 0,-1 0 0,1 0 0,-1-1 1,1 0-1,-1 0 0,1-1 0,-1 1 0,0-1 1,0-1-1,-9 0 0,-2 0-191,-1-2 1,1 0-1,0-1 0,0-1 1,0 0-1,1-2 1,-19-7-1,1-1-6640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8.262"/>
    </inkml:context>
    <inkml:brush xml:id="br0">
      <inkml:brushProperty name="width" value="0.05" units="cm"/>
      <inkml:brushProperty name="height" value="0.05" units="cm"/>
      <inkml:brushProperty name="color" value="#849398"/>
    </inkml:brush>
  </inkml:definitions>
  <inkml:trace contextRef="#ctx0" brushRef="#br0">264 0 24575,'0'0'0,"0"0"0,0 0 0,0 0 0,-4 12 0,-94 204 0,54-124 0,-59 173 0,100-252 0,0-1 0,0 1 0,0-1 0,1 19 0,2-26 0,0 0 0,1-1 0,-1 1 0,1 0 0,0 0 0,1-1 0,-1 1 0,1-1 0,-1 1 0,1-1 0,1 0 0,-1 0 0,0 0 0,7 7 0,-2-3 0,0-1 0,1-1 0,-1 1 0,2-1 0,-1 0 0,1-1 0,0 1 0,0-2 0,0 0 0,1 0 0,-1-1 0,1 0 0,0 0 0,0-1 0,17 1 0,9-2 0,-1 0 0,1-2 0,39-8 0,-41 6 0,-25 2-1365,-3 0-5461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8.719"/>
    </inkml:context>
    <inkml:brush xml:id="br0">
      <inkml:brushProperty name="width" value="0.05" units="cm"/>
      <inkml:brushProperty name="height" value="0.05" units="cm"/>
      <inkml:brushProperty name="color" value="#849398"/>
    </inkml:brush>
  </inkml:definitions>
  <inkml:trace contextRef="#ctx0" brushRef="#br0">0 182 24575,'23'0'0,"-1"-2"0,1-1 0,-1-1 0,37-11 0,82-38 0,30-32-1365,-135 65-5461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9.100"/>
    </inkml:context>
    <inkml:brush xml:id="br0">
      <inkml:brushProperty name="width" value="0.05" units="cm"/>
      <inkml:brushProperty name="height" value="0.05" units="cm"/>
      <inkml:brushProperty name="color" value="#849398"/>
    </inkml:brush>
  </inkml:definitions>
  <inkml:trace contextRef="#ctx0" brushRef="#br0">0 150 24575,'0'0'0,"0"0"0,0 0 0,5 0 0,0-1 0,0 1 0,0-2 0,0 1 0,-1-1 0,7-2 0,4-1 0,58-18-109,221-78-1147,-265 90-5570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9.938"/>
    </inkml:context>
    <inkml:brush xml:id="br0">
      <inkml:brushProperty name="width" value="0.05" units="cm"/>
      <inkml:brushProperty name="height" value="0.05" units="cm"/>
      <inkml:brushProperty name="color" value="#849398"/>
    </inkml:brush>
  </inkml:definitions>
  <inkml:trace contextRef="#ctx0" brushRef="#br0">22 1 24575,'-2'105'0,"-18"139"0,20-225 0,2-14 0,2-13 0,24-104 0,-24 84 0,2 1 0,2 0 0,0 1 0,19-41 0,-25 63 0,0 1 0,0-1 0,0 1 0,1-1 0,-1 1 0,0 0 0,1 0 0,0 0 0,0 0 0,0 1 0,0-1 0,1 1 0,-1-1 0,1 2 0,-1-1 0,1 0 0,0 1 0,0-1 0,-1 1 0,1 0 0,0 0 0,0 0 0,0 1 0,0 0 0,0-1 0,0 1 0,1 1 0,-2-1 0,1 0 0,1 1 0,-2 0 0,1 0 0,1 0 0,-2 1 0,1-1 0,0 1 0,-1-1 0,1 1 0,-1 1 0,0-1 0,0 0 0,1 1 0,-1 0 0,-1-1 0,1 1 0,0 1 0,0-1 0,1 4 0,3 6 14,-1-1-1,-1 0 1,0 1-1,-1 0 0,0 0 1,0 1-1,-2-1 1,2 20-1,-1-12-508,0 1-1,9 24 1,-9-39-6331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10.226"/>
    </inkml:context>
    <inkml:brush xml:id="br0">
      <inkml:brushProperty name="width" value="0.35" units="cm"/>
      <inkml:brushProperty name="height" value="0.35" units="cm"/>
      <inkml:brushProperty name="color" value="#004F8B"/>
    </inkml:brush>
  </inkml:definitions>
  <inkml:trace contextRef="#ctx0" brushRef="#br0">0 1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00.641"/>
    </inkml:context>
    <inkml:brush xml:id="br0">
      <inkml:brushProperty name="width" value="0.05" units="cm"/>
      <inkml:brushProperty name="height" value="0.05" units="cm"/>
      <inkml:brushProperty name="color" value="#849398"/>
    </inkml:brush>
  </inkml:definitions>
  <inkml:trace contextRef="#ctx0" brushRef="#br0">481 26 24575,'-21'-7'0,"0"2"0,-36-7 0,49 12 0,2-1 0,-2 0 0,1 1 0,0 0 0,-1 1 0,1 0 0,0 0 0,0 1 0,0-1 0,-1 1 0,-10 5 0,16-5 0,1-1 0,-1 0 0,1 0 0,-2 1 0,2-1 0,-1 1 0,1-1 0,0 2 0,0-2 0,-1 1 0,1 0 0,1 0 0,-2 0 0,1 0 0,1 0 0,-1 0 0,1 0 0,-1 0 0,1 0 0,-1 1 0,1-1 0,0 0 0,0 0 0,0 0 0,0 0 0,0 0 0,1 1 0,0 1 0,2 8 0,1-1 0,-1 1 0,11 20 0,-9-20 0,12 24 0,-10-23 0,-1 0 0,-1 0 0,1 0 0,3 18 0,-9-26 0,0 1 0,1-1 0,-2 0 0,1 0 0,0 1 0,-1-1 0,0 0 0,0 0 0,-1 1 0,1-2 0,-1 1 0,0 0 0,0 0 0,-1 0 0,0-1 0,0 1 0,0-2 0,0 2 0,0-1 0,-1-1 0,0 1 0,-6 5 0,3-3 0,-1-1 0,2 0 0,-3 0 0,2-1 0,-1 0 0,0 0 0,0-1 0,0 0 0,-1-1 0,0 1 0,0-1 0,-14 1 0,15-3 0,-1-1 0,1 1 0,-1-1 0,0-1 0,0 1 0,1-2 0,0 1 0,0-1 0,-13-6 0,16 6 0,0 0 0,0 0 0,-1-1 0,1 1 0,1-2 0,-1 1 0,1 0 0,-1-1 0,1 0 0,1 0 0,-1 0 0,0-1 0,-3-9 0,1 4-1365,1 1-5461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03.809"/>
    </inkml:context>
    <inkml:brush xml:id="br0">
      <inkml:brushProperty name="width" value="0.05" units="cm"/>
      <inkml:brushProperty name="height" value="0.05" units="cm"/>
      <inkml:brushProperty name="color" value="#849398"/>
    </inkml:brush>
  </inkml:definitions>
  <inkml:trace contextRef="#ctx0" brushRef="#br0">1 582 24575,'5'0'0,"1"-1"0,0 0 0,0 0 0,-1-1 0,6-2 0,7-1 0,22-5 0,0-2 0,61-27 0,-86 33 0,-2-2 0,2 0 0,-3 0 0,2-1 0,-2-1 0,1-1 0,-2 1 0,0-1 0,0-1 0,9-14 0,-17 22 0,-1 0 0,0 0 0,1 0 0,-2 0 0,1-1 0,-1 1 0,1-1 0,-2 1 0,2-1 0,-1 1 0,-1-1 0,0 1 0,0-1 0,0 0 0,0 1 0,0-1 0,-1 1 0,-1-6 0,0 6 0,1 1 0,0 0 0,-1 0 0,1 0 0,-1 0 0,0 0 0,1 1 0,-2-1 0,1 0 0,0 1 0,0-1 0,-1 1 0,0 0 0,1 0 0,-1 0 0,0 0 0,0 0 0,0 1 0,0-1 0,0 1 0,0 0 0,0 0 0,-1 0 0,1 0 0,-5 0 0,1 1 0,-1 0 0,1 0 0,-2 1 0,2 0 0,-1 0 0,2 1 0,-2-1 0,1 2 0,0 0 0,-1 0 0,2 0 0,-1 0 0,0 1 0,-8 7 0,2-2 0,-1 2 0,1 0 0,1 0 0,0 2 0,-13 19 0,20-26 0,0 0 0,1 2 0,0-1 0,1 0 0,-1 1 0,1-1 0,1 1 0,0-1 0,-1 1 0,2 0 0,-1 0 0,2 0 0,-1 0 0,1 0 0,1 11 0,-1-13 0,2 0 0,-1 0 0,1-1 0,-1 1 0,2-1 0,-1 1 0,1 0 0,0-1 0,0 0 0,0 0 0,1 0 0,-1-1 0,1 1 0,1-1 0,-2 1 0,2-1 0,0-1 0,0 1 0,0 0 0,-1-1 0,9 3 0,-4-2 0,0-1 0,1 1 0,0-1 0,-1-1 0,2 1 0,-1-2 0,-1 0 0,2 0 0,-1-1 0,0 0 0,0-1 0,0 0 0,0 0 0,0-2 0,0 1 0,-1-1 0,1 0 0,16-8 0,-8 2 0,0-1 0,0-1 0,-1 0 0,-1-1 0,1-2 0,-1 1 0,-1-2 0,15-19 0,-12 10 0,-1-2 0,-1 1 0,20-45 0,-13 23 0,-23 46 0,0 0 0,0 1 0,1 0 0,-1-1 0,0 0 0,0 1 0,0-1 0,0 1 0,0 0 0,1-1 0,-1 0 0,1 1 0,-1-1 0,1 1 0,-1 0 0,0 0 0,0-1 0,1 1 0,0-1 0,-1 1 0,1-1 0,-1 1 0,0 0 0,2 0 0,-1 13 0,-6 25 0,-7 13 0,-25 65 0,22-73 0,73-147 0,-45 79 0,-6 11 0,-1 1 0,3-2 0,-1 3 0,1-2 0,1 2 0,20-22 0,-29 33 0,1-1 0,-1 1 0,1 0 0,0 0 0,0-1 0,0 1 0,0 1 0,0-2 0,0 1 0,1 1 0,-1 0 0,0-1 0,0 0 0,1 1 0,-1 0 0,0 0 0,0-1 0,1 2 0,-1-1 0,0 0 0,0 1 0,1-1 0,-1 1 0,-1-1 0,2 1 0,-1 0 0,0 0 0,0 0 0,0 0 0,4 3 0,-2-1 0,-1 0 0,0 0 0,0 1 0,1 0 0,-1 0 0,-1-1 0,1 2 0,0-1 0,-1 0 0,0 1 0,0-1 0,0 1 0,1 5 0,-1 1 0,0 1 0,-1-1 0,0 0 0,0 1 0,-2-1 0,0 1 0,0-1 0,0 0 0,-1 0 0,-1 1 0,0-2 0,-6 14 0,7-13 0,8-14 0,9-17 0,25-51 0,6-12 0,-38 71 0,0 1 0,0 1 0,1-1 0,18-16 0,-24 25 0,0 0 0,-1-1 0,1 1 0,0 1 0,0-1 0,0 0 0,0 0 0,0 1 0,0 0 0,1 0 0,-1 0 0,0 0 0,0 0 0,0 1 0,1 0 0,0 0 0,-1-1 0,1 1 0,-1 1 0,0-1 0,0 0 0,1 1 0,-1 0 0,1 0 0,-1 0 0,0 0 0,1 0 0,-1 1 0,0-1 0,0 2 0,-1-2 0,1 1 0,0 1 0,-1-1 0,1 0 0,-1 0 0,1 1 0,-1 0 0,-1 0 0,2 0 0,-2 0 0,1 0 0,-1 0 0,2 3 0,2 9 0,-1 0 0,0 0 0,-1 0 0,-1 0 0,0 0 0,-2 26 0,1-16 0,4 30 0,-5-52 0,1 0 0,0 0 0,0-1 0,-1 1 0,1 0 0,0 0 0,0 0 0,1-1 0,-1 1 0,1-1 0,-1 0 0,1 1 0,-1-1 0,2 0 0,-1 0 0,-1 1 0,2-2 0,-1 1 0,1 0 0,-1-1 0,0 1 0,1-1 0,0 1 0,-1-1 0,1-1 0,0 2 0,-1-1 0,1-1 0,4 1 0,-1 0 0,-1-1 0,1 0 0,0-1 0,0 1 0,-1-1 0,1 0 0,0-1 0,0 1 0,-1-1 0,1 0 0,-1 0 0,0 0 0,9-7 0,0-1 0,0-1 0,-1-1 0,0 0 0,-1 0 0,0-2 0,-2 1 0,1-2 0,-1 0 0,-1 0 0,0 0 0,7-21 0,2-9 0,-2-1 0,18-89 0,-27 112 0,-4 17 0,-4 18 0,-66 251 0,62-250 0,4-11 0,0 0 0,0 0 0,1 1 0,-1-2 0,0 1 0,0 1 0,1 0 0,0-1 0,0 0 0,0 0 0,0 1 0,0 1 0,0-3 0,0-1 0,0 0 0,0 1 0,0-1 0,1 0 0,-1 0 0,0 0 0,1 0 0,-1 0 0,0 0 0,0 0 0,1 1 0,-1-1 0,0 0 0,0 0 0,0 0 0,0 0 0,1 0 0,-1 0 0,1 0 0,-1 0 0,0 0 0,1 0 0,-1 0 0,0 0 0,0 0 0,0 0 0,0 0 0,1 0 0,-1 0 0,0 0 0,1 0 0,-1 0 0,0-1 0,1 1 0,-1 0 0,0 0 0,12-6 0,3-7 0,1 0 0,22-25 0,-28 27 0,1-1 0,0 1 0,1 1 0,0 1 0,1 0 0,16-10 0,-26 17 0,0 1 0,0-1 0,1 2 0,-1-2 0,0 1 0,0 1 0,1-1 0,-1 1 0,1-1 0,0 1 0,-1 0 0,0 0 0,1 1 0,-1-1 0,1 1 0,-1-1 0,1 1 0,-1 1 0,0-2 0,0 2 0,0-1 0,0 1 0,1 0 0,-2 0 0,1 0 0,0 0 0,0 0 0,0 1 0,-1-1 0,0 0 0,0 1 0,1 0 0,1 3 0,-1-1 0,-1-1 0,1 1 0,0 0 0,-2-1 0,1 2 0,0-1 0,-1 0 0,0 0 0,0 0 0,0 0 0,-1 0 0,0 1 0,0 0 0,0-1 0,0 0 0,0 0 0,-2 1 0,1-2 0,0 1 0,-1 1 0,-2 6 0,0-6 0,0 0 0,1 0 0,-2-1 0,1 1 0,-1-1 0,1 0 0,-2 0 0,1-1 0,-1 0 0,1 1 0,-1-2 0,0 1 0,0-1 0,-1 0 0,1 0 0,-1-1 0,1 1 0,-1-2 0,0 1 0,0-1 0,1 0 0,-2 0 0,1-1 0,1 0 0,-2 0 0,1 0 0,1-1 0,-1-1 0,-8-1 0,4 1 0,10 1 0,-1 1 0,0 0 0,1 0 0,-2 0 0,2-1 0,-1 1 0,1-1 0,-1 0 0,1 1 0,-1-1 0,1 0 0,-1 0 0,-1-2 0,3 3 0,0 0 0,-1 0 0,1 0 0,0 0 0,0-1 0,0 1 0,0 0 0,0 0 0,0 0 0,0-1 0,0 1 0,0 0 0,0 0 0,0 0 0,0-1 0,0 1 0,0 0 0,0 0 0,0 0 0,0 0 0,0 0 0,0 0 0,0 0 0,0 0 0,0-1 0,0 1 0,1 0 0,-1 0 0,0 0 0,0 0 0,0-1 0,0 1 0,0 0 0,0 0 0,0 0 0,0 0 0,0 0 0,0 0 0,0 0 0,1-1 0,9-2 0,10 0 0,83 6 0,-72 0 0,-1-3 0,34-1 0,-54-1 0,0 1 0,1-1 0,-1-1 0,-1 0 0,1 0 0,0 0 0,0-2 0,-1 1 0,0-1 0,10-8 0,-6 4 0,-1-2 0,-1 1 0,0-2 0,0 0 0,-1 0 0,-1-1 0,0-1 0,0 1 0,-1-1 0,-1 0 0,9-28 0,-2-3 0,-2 0 0,11-82 0,-23 106 0,-1 19 0,1-1 0,0 1 0,0-1 0,0 0 0,0 1 0,1-1 0,0 0 0,0-3 0,2 4 0,-1 9 0,1 9 0,-2 119 0,-2-82 0,2 0 0,9 54 0,-9-101 0,-1 0 0,2 0 0,0 0 0,0 0 0,0 0 0,0-1 0,1 1 0,0-1 0,0 0 0,1 0 0,-1 0 0,6 5 0,-6-6 0,1-1 0,0 0 0,0 0 0,0 0 0,1 0 0,-1-1 0,1 0 0,-1 0 0,1 0 0,-1-1 0,2 1 0,-2-1 0,1 0 0,9 1 0,-6-2 0,1-1 0,-1 0 0,1 0 0,-1 0 0,0-1 0,0-1 0,0 1 0,0-1 0,0 0 0,-1-1 0,1 1 0,-1-2 0,0 1 0,9-8 0,2-3 0,-2 0 0,1 0 0,-2-2 0,15-20 0,-18 22 0,-2 1 0,9-18 0,-17 27 0,1 0 0,-1 0 0,0 0 0,0-1 0,0 1 0,-1 0 0,0 0 0,0-1 0,-1 0 0,1 0 0,-1-6 0,0 10 0,-1 0 0,1 0 0,0-1 0,0 1 0,-1-1 0,0 1 0,0 0 0,1-1 0,-2 1 0,1 1 0,0-2 0,0 1 0,0 0 0,-1 0 0,1 0 0,-1 1 0,1-1 0,-2 0 0,2 0 0,-1 1 0,0 0 0,0 0 0,0-1 0,-1 1 0,2 0 0,-1 0 0,-1 0 0,1 1 0,-1-1 0,1 0 0,0 1 0,-1-1 0,1 1 0,0 0 0,-1 0 0,1 0 0,-1 0 0,1 0 0,0 1 0,-1 0 0,1-1 0,-1 1 0,1-1 0,0 2 0,0-1 0,0-1 0,0 2 0,0-1 0,-1 0 0,2 1 0,-1-1 0,0 1 0,1 0 0,-2-1 0,0 4 0,-1-1 0,0 2 0,0-1 0,1 0 0,-1 1 0,1-1 0,1 1 0,-1 0 0,0 0 0,1 0 0,1 0 0,-1 0 0,1 1 0,0-1 0,0 1 0,1-1 0,0 1 0,0-1 0,1 0 0,-1 0 0,1 1 0,1-1 0,-1 1 0,1-1 0,0 0 0,0 0 0,1 0 0,0-1 0,0 1 0,0-1 0,1 1 0,0-1 0,0 0 0,0 0 0,1-1 0,-1 1 0,1-1 0,0 0 0,0 0 0,0-1 0,1 0 0,0 0 0,0 0 0,0 0 0,0 0 0,8 0 0,0 0-136,0-2-1,1 1 1,-1-2-1,0 0 1,0-1-1,1-1 1,-1 0-1,0-1 0,25-8 1,-7 2-6690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04.777"/>
    </inkml:context>
    <inkml:brush xml:id="br0">
      <inkml:brushProperty name="width" value="0.05" units="cm"/>
      <inkml:brushProperty name="height" value="0.05" units="cm"/>
      <inkml:brushProperty name="color" value="#849398"/>
    </inkml:brush>
  </inkml:definitions>
  <inkml:trace contextRef="#ctx0" brushRef="#br0">308 0 24575,'-6'11'0,"-14"28"0,-46 63 0,-36 30 0,92-119 0,-30 32 0,23-26 0,-23 31 0,39-49 0,0 0 0,1-1 0,0 1 0,-1 1 0,0-2 0,1 1 0,-1 0 0,1 0 0,0-1 0,0 2 0,0-1 0,-1-1 0,1 2 0,0-1 0,0-1 0,0 1 0,0 1 0,0-2 0,0 1 0,0 1 0,0-2 0,1 1 0,-1 0 0,0 0 0,1 1 0,0-1 0,0 0 0,0 1 0,0-2 0,0 1 0,0 0 0,1 0 0,-2 0 0,2 0 0,-1 0 0,1-1 0,-1 0 0,0 1 0,1-1 0,2 2 0,7-1 0,-1 1 0,1-2 0,18 1 0,-23-1 0,24-1 0,1 0 0,-1-2 0,0-1 0,0-2 0,0-1 0,30-11 0,-43 12 0,-1-1 0,1-1 0,-1-1 0,0 0 0,0 0 0,-1-2 0,-1 0 0,0-1 0,-1-1 0,1 0 0,16-23 0,-11 11-1365,2-4-5461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05.225"/>
    </inkml:context>
    <inkml:brush xml:id="br0">
      <inkml:brushProperty name="width" value="0.05" units="cm"/>
      <inkml:brushProperty name="height" value="0.05" units="cm"/>
      <inkml:brushProperty name="color" value="#849398"/>
    </inkml:brush>
  </inkml:definitions>
  <inkml:trace contextRef="#ctx0" brushRef="#br0">273 0 24575,'0'0'0,"0"0"0,0 0 0,0 2 0,-79 182 0,70-161 0,-89 244 0,18 9 0,77-267-227,2 0-1,-1 0 1,2 0-1,-1 0 1,1 12-1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43.900"/>
    </inkml:context>
    <inkml:brush xml:id="br0">
      <inkml:brushProperty name="width" value="0.025" units="cm"/>
      <inkml:brushProperty name="height" value="0.025" units="cm"/>
      <inkml:brushProperty name="color" value="#66CC00"/>
    </inkml:brush>
  </inkml:definitions>
  <inkml:trace contextRef="#ctx0" brushRef="#br0">1 293 24575,'0'0'0,"0"0"0,0 0 0,0 0 0,0 0 0,0 0 0,0 0 0,0 0 0,0 0 0,2-1 0,136-75 0,-31 16 0,101-43 0,-177 88 0,20-7 0,-37 16 0,-10 4 0,-1 1 0,0 0 0,0 0 0,0 0 0,1-1 0,-1 2 0,1 0 0,-1 0 0,4-1 0,-5 1 0,-1 0 0,1 0 0,-1 0 0,0 0 0,0 1 0,0-1 0,1 0 0,-1 0 0,1 0 0,-2 1 0,2 0 0,-1-1 0,0 1 0,0-1 0,0 1 0,0 0 0,1 0 0,-2-1 0,1 1 0,0 1 0,0-2 0,0 2 0,0-1 0,0 0 0,-1 0 0,1 0 0,-1 0 0,1 0 0,0 0 0,-1 1 0,0-1 0,0 0 0,1 2 0,9 41 0,8 85 0,-17-117 0,5 186-47,-6-126-1271,0-67-5508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44.802"/>
    </inkml:context>
    <inkml:brush xml:id="br0">
      <inkml:brushProperty name="width" value="0.025" units="cm"/>
      <inkml:brushProperty name="height" value="0.025" units="cm"/>
      <inkml:brushProperty name="color" value="#66CC00"/>
    </inkml:brush>
  </inkml:definitions>
  <inkml:trace contextRef="#ctx0" brushRef="#br0">1331 0 24575,'0'0'0,"0"0"0,0 0 0,0 0 0,0 0 0,0 0 0,0 0 0,-1 2 0,-12 41 0,-19 42 0,18-49 0,-22 49 0,-3 0 0,-4-2 0,-3-2 0,-4-3 0,-114 137 0,125-173 0,0-3 0,-3-1 0,-2-2 0,0-1 0,-3-3 0,-1-2 0,0-2 0,-3-2 0,0-2 0,-1-3 0,-1-2 0,-109 23 0,51-26 0,96-14-682,-24 0-1,31-3-6143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2.694"/>
    </inkml:context>
    <inkml:brush xml:id="br0">
      <inkml:brushProperty name="width" value="0.025" units="cm"/>
      <inkml:brushProperty name="height" value="0.025" units="cm"/>
      <inkml:brushProperty name="color" value="#66CC00"/>
    </inkml:brush>
  </inkml:definitions>
  <inkml:trace contextRef="#ctx0" brushRef="#br0">0 167 24575,'3'5'0,"-1"0"0,0 1 0,-1 0 0,2 7 0,3 10 0,14 40 0,2-2 0,3 0 0,55 93 0,-78-149 0,1-1 0,0 0 0,0 0 0,0 0 0,0-1 0,1 1 0,-1 0 0,6 3 0,-9-7 0,2 0 0,-1 1 0,-1 0 0,2-1 0,-1 1 0,0-1 0,0 0 0,0 0 0,0 0 0,1 0 0,-2 0 0,2 0 0,-1 0 0,0 0 0,0 0 0,2 0 0,-2-1 0,2 0 0,-2 0 0,1 1 0,0-1 0,-1-1 0,2 2 0,-2-2 0,1 1 0,-1 0 0,1-1 0,-1 1 0,2-3 0,3-4 0,-1-1 0,1 1 0,-1-2 0,-1 1 0,0-1 0,0 1 0,4-18 0,-2-1 0,5-42 0,-8 7 0,-2 0 0,-8-63 0,2 45 0,4 74-195,1 0 0,0 0 0,0 0 0,1 0 0,0 1 0,3-11 0,-1 8-6631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3.656"/>
    </inkml:context>
    <inkml:brush xml:id="br0">
      <inkml:brushProperty name="width" value="0.025" units="cm"/>
      <inkml:brushProperty name="height" value="0.025" units="cm"/>
      <inkml:brushProperty name="color" value="#66CC00"/>
    </inkml:brush>
  </inkml:definitions>
  <inkml:trace contextRef="#ctx0" brushRef="#br0">318 44 24575,'0'0'0,"0"0"0,-13-6 0,7 3 0,-2 0 0,1 1 0,0-1 0,0 2 0,0-1 0,-1 1 0,1 0 0,-1 0 0,1 1 0,-1 0 0,1 0 0,-1 1 0,1 1 0,0-2 0,-1 3 0,1-2 0,0 1 0,0 1 0,0 0 0,0 0 0,1 1 0,-1 0 0,1 0 0,-11 9 0,7-3 0,-1 0 0,1 1 0,1 0 0,0 0 0,0 1 0,2 1 0,-1-1 0,2 2 0,0-2 0,0 2 0,-5 18 0,7-18 0,1 0 0,0-1 0,1 2 0,1-1 0,0-1 0,0 2 0,2-1 0,0 0 0,0 0 0,1 0 0,8 24 0,-9-34 0,0 0 0,1-1 0,-1 0 0,1 0 0,0 0 0,0 0 0,0 0 0,0 0 0,0 0 0,1 0 0,0 0 0,3 2 0,-4-4 0,-1 0 0,1 0 0,-1 0 0,1-1 0,-1 1 0,2 0 0,-2-1 0,1 1 0,0-1 0,-1 0 0,1 0 0,0 0 0,0 0 0,0 0 0,-1 0 0,1 0 0,0 0 0,0 0 0,-1-1 0,1 0 0,0 0 0,-1 1 0,1 0 0,-1-1 0,1-1 0,-1 2 0,3-3 0,4-3 0,-2 0 0,1 0 0,-1 0 0,0-1 0,0 0 0,-1 0 0,1-1 0,-1 1 0,-1-2 0,6-12 0,1-4 0,-2-1 0,6-32 0,-4 7 0,-3 0 0,-3 0 0,0-55 0,-4 126 0,2 0 0,4 25 0,1-1 0,-3-14 0,15 89 0,-15-100 0,0 0 0,1 0 0,17 35 0,-22-51-80,0-2 0,0 1-1,0-1 1,0 1 0,1-1-1,-1 1 1,0-1 0,1 1-1,-1-2 1,1 2 0,0-1 0,-1 0-1,1 0 1,0 0 0,0-1-1,2 2 1,7 2-6746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7.417"/>
    </inkml:context>
    <inkml:brush xml:id="br0">
      <inkml:brushProperty name="width" value="0.025" units="cm"/>
      <inkml:brushProperty name="height" value="0.025" units="cm"/>
      <inkml:brushProperty name="color" value="#66CC00"/>
    </inkml:brush>
  </inkml:definitions>
  <inkml:trace contextRef="#ctx0" brushRef="#br0">24 89 24575,'-4'16'0,"-1"1"0,1 0 0,1-1 0,2 2 0,-1 17 0,8 85 0,-4-92 0,-1-4 0,-2-18 0,-1-16 0,-3-15 0,2 1 0,1 0 0,1-1 0,1 1 0,2 0 0,4-26 0,-5 41 0,1-1 0,1 1 0,0 0 0,0 0 0,0 0 0,2 0 0,-1 1 0,1 0 0,0 0 0,1 0 0,0 1 0,0-1 0,1 1 0,0 1 0,-1-1 0,2 1 0,-1 1 0,12-7 0,12-5-1365,-14 8-5461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7.959"/>
    </inkml:context>
    <inkml:brush xml:id="br0">
      <inkml:brushProperty name="width" value="0.025" units="cm"/>
      <inkml:brushProperty name="height" value="0.025" units="cm"/>
      <inkml:brushProperty name="color" value="#66CC00"/>
    </inkml:brush>
  </inkml:definitions>
  <inkml:trace contextRef="#ctx0" brushRef="#br0">20 1 24575,'0'0'0,"0"0"0,-1 6 0,-3 18 0,-9 86 0,12-94 0,0-1 0,2 1 0,0-1 0,1 0 0,3 17 0,-3-28 9,-2 0-1,2-1 1,-1 1-1,1 0 1,0 0 0,0-1-1,1 1 1,-1-1-1,0 1 1,0-1-1,1 0 1,0 0-1,3 2 1,0 0-221,0-2 0,0 1 0,1 0-1,0-1 1,0 0 0,8 2 0,3 1-6614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11.367"/>
    </inkml:context>
    <inkml:brush xml:id="br0">
      <inkml:brushProperty name="width" value="0.35" units="cm"/>
      <inkml:brushProperty name="height" value="0.35" units="cm"/>
      <inkml:brushProperty name="color" value="#004F8B"/>
    </inkml:brush>
  </inkml:definitions>
  <inkml:trace contextRef="#ctx0" brushRef="#br0">0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8.368"/>
    </inkml:context>
    <inkml:brush xml:id="br0">
      <inkml:brushProperty name="width" value="0.025" units="cm"/>
      <inkml:brushProperty name="height" value="0.025" units="cm"/>
      <inkml:brushProperty name="color" value="#66CC00"/>
    </inkml:brush>
  </inkml:definitions>
  <inkml:trace contextRef="#ctx0" brushRef="#br0">0 1 24575,'0'0'0,"0"0"0,0 0 0,0 0 0,0 0 0,0 0 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9.282"/>
    </inkml:context>
    <inkml:brush xml:id="br0">
      <inkml:brushProperty name="width" value="0.025" units="cm"/>
      <inkml:brushProperty name="height" value="0.025" units="cm"/>
      <inkml:brushProperty name="color" value="#66CC00"/>
    </inkml:brush>
  </inkml:definitions>
  <inkml:trace contextRef="#ctx0" brushRef="#br0">319 122 24575,'0'0'0,"0"0"0,0 0 0,0 0 0,0 0 0,0 0 0,-4-5 0,-4-8 0,-1 1 0,-1 0 0,0 1 0,-1 1 0,1-1 0,-21-14 0,27 22 0,0 1 0,0-1 0,0 1 0,-1 0 0,1 0 0,-1 0 0,1 0 0,-1 1 0,1 0 0,-1 0 0,0 1 0,0-1 0,1 0 0,-1 1 0,0 0 0,1 1 0,-2-1 0,2 1 0,-1 0 0,0 0 0,1 0 0,-1 1 0,1-1 0,-9 5 0,5 0 0,-1 0 0,2 0 0,-1 0 0,1 1 0,-1 0 0,2 0 0,0 1 0,0 0 0,-6 10 0,8-12 0,0 0 0,1 0 0,1 0 0,-1 1 0,1-1 0,0 1 0,0-1 0,0 0 0,2 1 0,-1 0 0,0 0 0,1-1 0,0 1 0,2 10 0,-2-14 0,0-2 0,0 1 0,1 0 0,0 0 0,0 0 0,-1 0 0,1-1 0,0 1 0,0-1 0,0 2 0,1-2 0,-2 1 0,2-1 0,-1 1 0,1-1 0,-1 0 0,1 0 0,-1 0 0,1 1 0,-1-2 0,2 2 0,-2-1 0,1-1 0,0 1 0,-1 0 0,2-1 0,-2 1 0,1-1 0,0 0 0,0 0 0,0 0 0,3 0 0,0 0 0,0 0 0,0-1 0,0 0 0,0 0 0,-1 0 0,1-1 0,0 1 0,-1-1 0,1-1 0,-1 1 0,8-5 0,2-5 0,-1 0 0,-1 0 0,-1-2 0,0 1 0,0-2 0,-2 1 0,0-1 0,0-1 0,-1 1 0,10-30 0,-18 45 0,0 0 0,0 0 0,0 0 0,0 0 0,0 0 0,0 0 0,0 0 0,0 0 0,0 0 0,0 0 0,0 0 0,0 0 0,0 0 0,0 0 0,0 1 0,0-1 0,0 0 0,0 0 0,0 0 0,0 0 0,0 0 0,0 0 0,0 0 0,0 0 0,0 0 0,1 0 0,-1 0 0,0 0 0,0 0 0,0 0 0,0 0 0,0 0 0,0 0 0,0 0 0,0 0 0,0 0 0,0 0 0,0 0 0,0 0 0,0 0 0,0 0 0,0 0 0,0 0 0,0 0 0,0 0 0,0 0 0,0 0 0,0 0 0,0 0 0,0 0 0,0 0 0,0 0 0,0 0 0,1 0 0,1 11 0,0 15 0,-2-25 0,1 28 0,7 53 0,-7-73 0,0-2 0,1 1 0,1-1 0,-1 1 0,1-1 0,0 0 0,1 0 0,5 8 0,-8-12 7,1-1-1,0 0 0,0 0 0,0 0 1,1 0-1,-1 0 0,0 0 1,1-1-1,-1 1 0,1-1 1,0 1-1,0-1 0,0 0 0,0 0 1,0 0-1,0-1 0,0 1 1,3 0-1,3 0-254,-1-1 1,0-1-1,0 0 1,1 0-1,11-3 1,1-1-6579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10.138"/>
    </inkml:context>
    <inkml:brush xml:id="br0">
      <inkml:brushProperty name="width" value="0.025" units="cm"/>
      <inkml:brushProperty name="height" value="0.025" units="cm"/>
      <inkml:brushProperty name="color" value="#66CC00"/>
    </inkml:brush>
  </inkml:definitions>
  <inkml:trace contextRef="#ctx0" brushRef="#br0">0 0 24575,'0'17'0,"11"480"0,-10-513 0,1 0 0,0 1 0,1-1 0,1 1 0,-1 0 0,10-21 0,-10 30 0,0 1 0,0-1 0,0 0 0,1 1 0,0 1 0,-1-2 0,2 2 0,-1-1 0,1 1 0,-1 0 0,1 0 0,0 1 0,9-6 0,-11 8 0,0-1 0,-1 2 0,1-2 0,0 1 0,-1 1 0,1-1 0,0 1 0,-1-1 0,1 1 0,0 0 0,0 0 0,0 0 0,0 0 0,0 1 0,0-1 0,-1 1 0,1-1 0,-1 1 0,1 0 0,0 0 0,-1 0 0,1 1 0,0-1 0,-1 1 0,0-1 0,0 1 0,1 0 0,-1-1 0,-1 2 0,2-1 0,-2 0 0,3 3 0,-1-1 0,-1 0 0,0 0 0,0 1 0,0-1 0,0 1 0,-1-1 0,0 1 0,0-1 0,0 2 0,0-2 0,-1 1 0,0 0 0,0-1 0,0 2 0,-1-2 0,1 1 0,-1 0 0,0-1 0,-1 1 0,1-1 0,-3 6 0,2-4 0,0 0 0,-1 1 0,0-1 0,-1-1 0,1 1 0,-2-1 0,2 1 0,-2-1 0,1 0 0,-1 0 0,0-1 0,0 1 0,-1-1 0,-9 6 0,13-9 6,0-1-1,0 1 1,0 0-1,1 0 0,-2-1 1,1 0-1,0 0 1,0 1-1,0-1 1,0 0-1,0 0 1,0 0-1,0-1 0,0 1 1,0 0-1,0 0 1,0-1-1,0 0 1,0 0-1,0 1 1,-2-3-1,-1 1-191,2-1 1,-1 0-1,0-1 0,0 1 1,1 0-1,0-1 1,-6-7-1,1-1-6640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10.664"/>
    </inkml:context>
    <inkml:brush xml:id="br0">
      <inkml:brushProperty name="width" value="0.025" units="cm"/>
      <inkml:brushProperty name="height" value="0.025" units="cm"/>
      <inkml:brushProperty name="color" value="#66CC00"/>
    </inkml:brush>
  </inkml:definitions>
  <inkml:trace contextRef="#ctx0" brushRef="#br0">1 1 24575,'0'0'0,"1"6"0,27 227 0,-17-109 0,-10-109 0,2 1 0,0-1 0,6 19 0,-7-28 0,0 0 0,0-1 0,1 0 0,0 0 0,0 1 0,0-2 0,1 1 0,0-1 0,0 1 0,0-1 0,1 0 0,4 3 0,4 3-1365,1 1-5461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11.391"/>
    </inkml:context>
    <inkml:brush xml:id="br0">
      <inkml:brushProperty name="width" value="0.025" units="cm"/>
      <inkml:brushProperty name="height" value="0.025" units="cm"/>
      <inkml:brushProperty name="color" value="#66CC00"/>
    </inkml:brush>
  </inkml:definitions>
  <inkml:trace contextRef="#ctx0" brushRef="#br0">50 372 24575,'0'0'0,"0"0"0,0 0 0,6-11 0,-4 9 0,20-34 0,-2 0 0,17-42 0,-32 68 0,-1-1 0,-1 1 0,0-1 0,0 0 0,-2 0 0,1 0 0,-1 0 0,0 0 0,-1 0 0,-1 0 0,0 0 0,0 0 0,-4-13 0,5 21 0,0 1 0,-1 0 0,0 0 0,0-1 0,0 2 0,0-1 0,0-1 0,0 1 0,-1 1 0,1-2 0,-1 2 0,1-1 0,-1 0 0,1 1 0,-1-1 0,0 1 0,0-1 0,0 1 0,0 0 0,0-1 0,0 2 0,0-2 0,0 1 0,0 1 0,-4-2 0,3 2 0,0 0 0,0 1 0,0-1 0,0 1 0,1-1 0,-1 0 0,1 2 0,-1-1 0,1-1 0,-1 2 0,0-1 0,1 0 0,-1 1 0,1-1 0,0 1 0,-1 0 0,2-1 0,-1 2 0,-1-1 0,2 0 0,-3 3 0,-3 6 0,0 0 0,1 0 0,0 1 0,1 0 0,0 1 0,1-1 0,0 1 0,1 0 0,1-1 0,-1 2 0,2-1 0,0 0 0,1 0 0,1 0 0,0 0 0,0 1 0,1-2 0,6 21 0,-7-30 0,-1 0 0,2 0 0,-1 0 0,1 0 0,-1 0 0,2 0 0,-2 0 0,1 0 0,1 0 0,-1 0 0,0-1 0,0 0 0,1 0 0,0 1 0,0-1 0,0-1 0,3 3 0,-1-2 0,-1-1 0,0 1 0,0-2 0,0 2 0,1-2 0,-1 1 0,1-1 0,-1 0 0,1 0 0,-1 0 0,0-1 0,1 0 0,4 0 0,3-3 17,2-1 0,-1 1 1,-1-1-1,0-1 0,0-1 0,20-13 0,61-55-1502,-64 48-5341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42.318"/>
    </inkml:context>
    <inkml:brush xml:id="br0">
      <inkml:brushProperty name="width" value="0.025" units="cm"/>
      <inkml:brushProperty name="height" value="0.025" units="cm"/>
      <inkml:brushProperty name="color" value="#F6630D"/>
    </inkml:brush>
  </inkml:definitions>
  <inkml:trace contextRef="#ctx0" brushRef="#br0">304 326 24575,'0'0'0,"0"0"0,0 0 0,0 0 0,0 0 0,0 0 0,0 0 0,0 0 0,0 0 0,0 0 0,-8 1 0,-34 2 0,-51 9 0,81-9 0,0 0 0,0 0 0,0 1 0,1 0 0,-18 11 0,23-11 0,0-1 0,1 2 0,-1-1 0,1 2 0,1-2 0,-1 1 0,1 1 0,-1 0 0,1 0 0,1 0 0,0 0 0,0 0 0,-3 9 0,4-12 0,1 0 0,0 1 0,-1 0 0,2 0 0,-1-1 0,1 1 0,-1 0 0,1 0 0,0-1 0,0 1 0,1 0 0,-1 0 0,1-1 0,-1 1 0,2 0 0,-1 0 0,0-1 0,1 1 0,-1-1 0,1 1 0,0-1 0,0 1 0,0-1 0,1 0 0,2 3 0,-2-4 0,0 0 0,0 0 0,0 0 0,0-1 0,1 1 0,-1-1 0,0 1 0,0-1 0,1-1 0,-1 1 0,1 0 0,0 0 0,-1-1 0,0 0 0,1 0 0,0 0 0,0 0 0,-1-1 0,0 0 0,1 0 0,0 1 0,-1-1 0,5-3 0,4 0 0,0-2 0,-1 0 0,1 0 0,-2 0 0,15-12 0,-8 4 0,0-2 0,-1 1 0,0-3 0,-1 1 0,-2-1 0,1-1 0,-2 1 0,0-3 0,9-21 0,-4-1 0,-1 0 0,-3-1 0,13-70 0,-20 90 0,-5 18 0,1 0 0,-1 0 0,0-1 0,0 1 0,0-12 0,-1 51 0,-2 1 0,-1-1 0,-13 59 0,4-23 0,9-44-114,-12 89-1137,15-83-5575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2.637"/>
    </inkml:context>
    <inkml:brush xml:id="br0">
      <inkml:brushProperty name="width" value="0.025" units="cm"/>
      <inkml:brushProperty name="height" value="0.025" units="cm"/>
      <inkml:brushProperty name="color" value="#E71224"/>
    </inkml:brush>
  </inkml:definitions>
  <inkml:trace contextRef="#ctx0" brushRef="#br0">1 1 24575,'0'0'-8191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3.450"/>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4.448"/>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5.640"/>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1.957"/>
    </inkml:context>
    <inkml:brush xml:id="br0">
      <inkml:brushProperty name="width" value="0.1" units="cm"/>
      <inkml:brushProperty name="height" value="0.1" units="cm"/>
      <inkml:brushProperty name="color" value="#00A0D7"/>
    </inkml:brush>
  </inkml:definitions>
  <inkml:trace contextRef="#ctx0" brushRef="#br0">0 1 24575,'0'0'0,"0"0"0,0 0 0,0 0 0,0 0 0,0 10 0,0 666-1365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6.600"/>
    </inkml:context>
    <inkml:brush xml:id="br0">
      <inkml:brushProperty name="width" value="0.025" units="cm"/>
      <inkml:brushProperty name="height" value="0.025" units="cm"/>
      <inkml:brushProperty name="color" value="#E71224"/>
    </inkml:brush>
  </inkml:definitions>
  <inkml:trace contextRef="#ctx0" brushRef="#br0">1 1 24575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7.654"/>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8.582"/>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0.946"/>
    </inkml:context>
    <inkml:brush xml:id="br0">
      <inkml:brushProperty name="width" value="0.1" units="cm"/>
      <inkml:brushProperty name="height" value="0.1" units="cm"/>
      <inkml:brushProperty name="color" value="#E71224"/>
    </inkml:brush>
  </inkml:definitions>
  <inkml:trace contextRef="#ctx0" brushRef="#br0">539 496 24575,'-10'-3'0,"-25"-3"0,-39-5 0,62 10 0,-1 1 0,0 1 0,1 0 0,0 0 0,0 1 0,-24 7 0,18-2 0,1 0 0,0 1 0,0 1 0,1 1 0,0 1 0,0 0 0,1 1 0,-13 13 0,11-7 0,-1 0 0,2 2 0,1 0 0,1 0 0,-19 36 0,25-41 0,1 0 0,-8 29 0,13-36 0,1-2 0,-1 2 0,1-1 0,1 1 0,-1-1 0,1 1 0,0-1 0,3 13 0,-3-19 0,1 2 0,-1-1 0,0-1 0,1 1 0,0 0 0,0 0 0,0 0 0,0-1 0,0 1 0,0-1 0,1 1 0,-1-1 0,0 1 0,0-1 0,1 0 0,2 2 0,-1-1 0,0-1 0,0 1 0,0-1 0,0 0 0,0 0 0,0 0 0,0 0 0,0-1 0,4 1 0,1-1 0,1 0 0,0 0 0,-1-2 0,0 1 0,0 0 0,14-5 0,-8 0 0,0 0 0,-1-1 0,0 0 0,0-1 0,0-1 0,-1 0 0,-1 0 0,18-19 0,-1-3 0,44-64 0,-33 36 0,59-124 0,10-73 0,-42 95 0,-62 151-117,-3 5-61,2 0 0,0 0-1,-1-1 1,1 2 0,0-1-1,4-5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2.849"/>
    </inkml:context>
    <inkml:brush xml:id="br0">
      <inkml:brushProperty name="width" value="0.1" units="cm"/>
      <inkml:brushProperty name="height" value="0.1" units="cm"/>
      <inkml:brushProperty name="color" value="#E71224"/>
    </inkml:brush>
  </inkml:definitions>
  <inkml:trace contextRef="#ctx0" brushRef="#br0">419 320 24575,'0'0'0,"0"0"0,0 0 0,0 0 0,-5-5 0,-6-5 0,1 1 0,-1 0 0,-1 1 0,0 0 0,0 1 0,-1 0 0,0 1 0,0 0 0,0 1 0,-19-4 0,26 8 0,0 1 0,-1-1 0,1 1 0,0 1 0,0-1 0,0 1 0,-1 0 0,1 1 0,0-1 0,1 1 0,-1 0 0,0 0 0,1 1 0,-1 0 0,0 0 0,1 0 0,-6 6 0,-3 3 0,-1 0 0,3 1 0,-1 0 0,-16 24 0,18-23 0,1 0 0,1 1 0,-12 26 0,18-33 0,0 0 0,0 0 0,1 0 0,1 1 0,-1-1 0,1 0 0,1 1 0,-1-1 0,2 14 0,-1-20 0,0 1 0,0 0 0,1 0 0,0 0 0,0 1 0,-1-1 0,3 5 0,-3-8 0,1 1 0,-1 0 0,1 0 0,0-1 0,-1 0 0,0 1 0,1 0 0,0 0 0,0-1 0,-1 0 0,1 1 0,0-1 0,0 1 0,-1 0 0,1-1 0,0 0 0,0 0 0,0 0 0,0 0 0,0 1 0,-1-1 0,1 0 0,1 0 0,-2 0 0,1 0 0,0 0 0,0 0 0,0-1 0,1 1 0,4-1 0,1-1 0,0-1 0,0 1 0,-1-1 0,0 0 0,1 0 0,-1-1 0,11-8 0,-1 0 0,26-28 0,-26 21 0,-1 0 0,14-23 0,12-16 0,-40 57 0,-1 0 0,1 1 0,0-1 0,-1 0 0,1 0 0,0 1 0,0-1 0,-1 0 0,1 0 0,0 1 0,0 0 0,0-1 0,0 1 0,0-1 0,0 1 0,1-1 0,-1 1 0,0 0 0,0 0 0,-1 0 0,0 0 0,1 1 0,0-1 0,0 0 0,-1 0 0,0 1 0,1-1 0,-1 0 0,1 1 0,0-1 0,-1 0 0,0 0 0,0 1 0,1-1 0,0 1 0,-1 0 0,1-1 0,-1 1 0,2 2 0,-1 0 0,1 0 0,-1 0 0,0 0 0,1 1 0,-2-1 0,1 1 0,0 3 0,2 23 0,-2 42 0,-1-1 0,0-68 0,0 1 0,0 0 0,1 0 0,0-1 0,0 0 0,0 1 0,0 0 0,0-1 0,1 1 0,-1-1 0,2 0 0,-2 0 0,1 0 0,1 0 0,-1 0 0,1 0 0,-1 0 0,1 0 0,-1-1 0,1 0 0,0 0 0,0 1 0,1-2 0,-1 1 0,0 0 0,1-1 0,0 1 0,-1-1 0,6 1 0,-2-1 0,0 1 0,0-1 0,1-1 0,-1 0 0,0 0 0,1-1 0,-2 0 0,2 0 0,-1 0 0,0-1 0,0 0 0,0-1 0,-1 1 0,10-6 0,0-2 0,0-1 0,-1 0 0,0-1 0,-2-1 0,1 1 0,-1-3 0,19-26 0,-8 6 0,-2-1 0,25-55 0,49-121 0,-61 130 0,-21 52 0,-15 61 0,-38 141 0,22-109 0,3 0 0,-8 84 0,22-141 0,-1 0 0,1 1 0,1 0 0,0-1 0,0 1 0,-1-1 0,2 0 0,0 0 0,3 8 0,-3-10 0,0 1 0,0-1 0,1-1 0,0 2 0,0-1 0,0-1 0,0 0 0,1 1 0,0-1 0,0 0 0,-1 0 0,9 4 0,-6-3 8,1-1 0,0 0 0,0-1 0,0 0 0,0 0 0,0 0 0,0-1 0,1 0 0,-1 0 0,0 0 0,0-1 0,1 0 0,8-3 0,7 0-420,0-3 0,39-13-1,-56 17 173,28-10-6586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3.370"/>
    </inkml:context>
    <inkml:brush xml:id="br0">
      <inkml:brushProperty name="width" value="0.1" units="cm"/>
      <inkml:brushProperty name="height" value="0.1" units="cm"/>
      <inkml:brushProperty name="color" value="#E71224"/>
    </inkml:brush>
  </inkml:definitions>
  <inkml:trace contextRef="#ctx0" brushRef="#br0">0 162 24575,'28'-12'0,"0"2"0,44-12 0,-16 6 0,211-72 0,-231 74-1365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4.438"/>
    </inkml:context>
    <inkml:brush xml:id="br0">
      <inkml:brushProperty name="width" value="0.1" units="cm"/>
      <inkml:brushProperty name="height" value="0.1" units="cm"/>
      <inkml:brushProperty name="color" value="#E71224"/>
    </inkml:brush>
  </inkml:definitions>
  <inkml:trace contextRef="#ctx0" brushRef="#br0">1 263 24575,'0'0'0,"0"0"0,0 0 0,0 0 0,0 0 0,8 0 0,4-2 0,0 0 0,-1-1 0,1-1 0,-1 0 0,1 0 0,16-10 0,-11 5 0,-2-1 0,0-1 0,23-19 0,-33 24 0,0 1 0,0 0 0,-1-1 0,0 0 0,0 0 0,0-1 0,-1 1 0,0-1 0,0 1 0,-1-1 0,2-10 0,-3 13 0,0 1 0,-1-1 0,1 0 0,-1 1 0,0-2 0,0 1 0,-1 1 0,0 0 0,0-1 0,-1-5 0,1 7 0,1-1 0,-2 1 0,1 0 0,0 0 0,-1-1 0,1 1 0,-1 1 0,0-2 0,1 2 0,-1-1 0,0 0 0,0 1 0,0-1 0,0 1 0,0 0 0,-4-2 0,3 1 0,-1 1 0,1 0 0,-1 0 0,1 1 0,-1-1 0,1 1 0,-1 0 0,1 0 0,-1 0 0,0 0 0,1 0 0,0 1 0,-1-1 0,1 1 0,-1 1 0,1-2 0,-1 2 0,1-1 0,0 1 0,-5 2 0,1 2 0,0-2 0,-1 1 0,2 1 0,0 0 0,0 0 0,0 1 0,-7 8 0,3-1 0,1 1 0,1 1 0,0-1 0,-6 19 0,10-23 0,0 1 0,0 1 0,2-1 0,0 0 0,-1 1 0,2 17 0,2-20 0,0 1 0,1-1 0,0 0 0,0 0 0,1 0 0,1 0 0,0 0 0,5 11 0,-6-17 6,0 1 0,0 0-1,1-1 1,0 1 0,0-1-1,0 0 1,0 0 0,0 0 0,1-1-1,-1 0 1,2 0 0,-1 0-1,-1 0 1,2 0 0,-1-1 0,1 0-1,-1 0 1,0-1 0,1 1-1,6-1 1,3 1-192,-2-2 1,1 0-1,0 0 0,-1-2 1,2 0-1,-2 0 1,16-6-1,6-2-6640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5.122"/>
    </inkml:context>
    <inkml:brush xml:id="br0">
      <inkml:brushProperty name="width" value="0.1" units="cm"/>
      <inkml:brushProperty name="height" value="0.1" units="cm"/>
      <inkml:brushProperty name="color" value="#E71224"/>
    </inkml:brush>
  </inkml:definitions>
  <inkml:trace contextRef="#ctx0" brushRef="#br0">169 0 24575,'-3'7'0,"-48"123"0,-3 10 0,45-113 0,-5 12 0,2 1 0,-13 80 0,24-115 0,1 0 0,0-1 0,1 2 0,-1-2 0,0 1 0,1-1 0,1 1 0,-2 0 0,2-1 0,-1 1 0,2-1 0,-1 0 0,0 1 0,0-2 0,1 2 0,0-1 0,0-1 0,0 1 0,0-1 0,0 1 0,0-1 0,1 0 0,7 5 0,-4-4 0,1 0 0,-2-1 0,2 0 0,-1 0 0,0 0 0,1 0 0,0-2 0,-1 1 0,1-1 0,0 0 0,0 0 0,0-1 0,11-1 0,-3-1 24,0-1 0,0-1 0,-1-1 0,21-7 0,57-33-1509,-66 30-5341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5.536"/>
    </inkml:context>
    <inkml:brush xml:id="br0">
      <inkml:brushProperty name="width" value="0.1" units="cm"/>
      <inkml:brushProperty name="height" value="0.1" units="cm"/>
      <inkml:brushProperty name="color" value="#E71224"/>
    </inkml:brush>
  </inkml:definitions>
  <inkml:trace contextRef="#ctx0" brushRef="#br0">0 94 24575,'24'-2'0,"0"0"0,41-10 0,-30 4 0,195-55 0,-224 61 0,5-1-1365,-2 1-5461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7.184"/>
    </inkml:context>
    <inkml:brush xml:id="br0">
      <inkml:brushProperty name="width" value="0.1" units="cm"/>
      <inkml:brushProperty name="height" value="0.1" units="cm"/>
      <inkml:brushProperty name="color" value="#E71224"/>
    </inkml:brush>
  </inkml:definitions>
  <inkml:trace contextRef="#ctx0" brushRef="#br0">98 2 24575,'0'0'0,"0"0"0,0 0 0,0 0 0,-26 71 0,-2 11 0,15-41 0,3-13 0,-6 38 0,14-58 0,1 1 0,0-1 0,1 1 0,0-1 0,0 1 0,1 0 0,-1-1 0,6 17 0,-5-21 0,1 0 0,-1 0 0,1-1 0,0 1 0,0 0 0,0-1 0,1 1 0,0-1 0,-1 0 0,1 0 0,0 0 0,0 0 0,0-1 0,1 0 0,-1 1 0,0-1 0,1 0 0,-1 0 0,1 0 0,0-1 0,0 1 0,0-2 0,0 2 0,0-1 0,5-1 0,-2 1 0,0 0 0,0-1 0,1 0 0,-2-1 0,2 0 0,-1 0 0,-1-1 0,2 1 0,-1-1 0,-1-1 0,1 0 0,-1 0 0,12-6 0,-1-3 0,0-1 0,-1-1 0,-1 0 0,24-30 0,-18 17 0,-1-1 0,18-36 0,-24 33 0,-11 23 0,0 1 0,0 0 0,1 0 0,7-10 0,-12 34 0,-31 113 0,8-42 0,21-72 0,3-13 0,0 1 0,0 0 0,-1-1 0,0 1 0,0-1 0,0 0 0,-1 0 0,1 0 0,-2 4 0,9-30 0,12-52 0,-6 25 0,1 0 0,26-57 0,-38 103 0,1 0 0,0 1 0,-1 0 0,2 0 0,-1-1 0,1 1 0,-1 0 0,1 0 0,-1 1 0,1-1 0,0 0 0,1 1 0,-1 0 0,1 0 0,-1 0 0,1 0 0,-1 0 0,1 1 0,0 0 0,4-1 0,-5 1 0,1 0 0,-1 1 0,1 0 0,-1 0 0,0 0 0,1 1 0,-1-1 0,1 1 0,-1 0 0,1 0 0,-1 0 0,0 0 0,0 0 0,0 1 0,0 0 0,0-1 0,0 1 0,0 0 0,0 0 0,-1 1 0,1-1 0,3 5 0,-2-2 0,-1 0 0,1 0 0,-1 1 0,0-1 0,0 1 0,-1 0 0,1-1 0,-1 1 0,-1 0 0,1 1 0,0 7 0,0 6 0,-1 1 0,-2 23 0,0-3 0,1-41 0,0 0 0,0 0 0,-1 1 0,1-1 0,0 0 0,0 0 0,0 1 0,0-1 0,0 0 0,0 0 0,0 0 0,0 0 0,0 0 0,0 1 0,0-1 0,1 0 0,-1 0 0,0 1 0,0-1 0,0 0 0,0 1 0,0-1 0,0 0 0,1 0 0,-1 0 0,0 0 0,0 0 0,0 0 0,0 0 0,0 0 0,0 1 0,0-1 0,0 0 0,1 0 0,4-5 0,6-15 0,-11 20 0,60-114 0,-46 91 0,2 1 0,30-37 0,-40 54 0,-1 0 0,0 0 0,0 0 0,1 0 0,0 2 0,1-2 0,-1 1 0,1 1 0,0 0 0,13-4 0,-16 6 0,-1 0 0,2 1 0,-1-1 0,-1 1 0,2 0 0,-1 0 0,-1 0 0,2 1 0,-1-1 0,-1 1 0,2 0 0,-1 0 0,-1 0 0,1 1 0,0-1 0,0 1 0,-1 0 0,0 0 0,0 0 0,1 1 0,3 3 0,-2-1 0,0 0 0,-1 0 0,1 1 0,-2 0 0,1 0 0,-1 0 0,1 0 0,-1 0 0,-1 0 0,0 1 0,1-1 0,-2 1 0,1 0 0,-1 0 0,0 0 0,0 0 0,-1 12 0,-2 6 0,0 0 0,-2 0 0,-9 37 0,12-58 0,-1 1 0,2-1 0,-1 1 0,1-1 0,0 1 0,0 0 0,0-1 0,0 1 0,1-1 0,-1 1 0,1-1 0,1 0 0,-1 1 0,1-1 0,-1 1 0,1-2 0,1 1 0,-1 1 0,0-2 0,0 1 0,1 0 0,0-1 0,0 1 0,0-1 0,1 0 0,-1 0 0,1 0 0,7 3 0,0 0-455,-1 0 0,23 6 0,-3-2-6371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66D4B-3EA7-456A-B02F-00667A00015E}" type="datetimeFigureOut">
              <a:rPr lang="en-GB" smtClean="0"/>
              <a:t>13/10/2023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7A9A37-FEEE-4263-8F7A-E0514F5C22BC}" type="slidenum">
              <a:rPr lang="en-GB" smtClean="0"/>
              <a:t>‹#›</a:t>
            </a:fld>
            <a:endParaRPr lang="en-GB"/>
          </a:p>
        </p:txBody>
      </p:sp>
    </p:spTree>
    <p:extLst>
      <p:ext uri="{BB962C8B-B14F-4D97-AF65-F5344CB8AC3E}">
        <p14:creationId xmlns:p14="http://schemas.microsoft.com/office/powerpoint/2010/main" val="1407915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highlighted in </a:t>
            </a:r>
            <a:r>
              <a:rPr lang="en-US" dirty="0">
                <a:highlight>
                  <a:srgbClr val="FF00FF"/>
                </a:highlight>
              </a:rPr>
              <a:t>pink</a:t>
            </a:r>
            <a:r>
              <a:rPr lang="en-US" dirty="0"/>
              <a:t> should be modified where appropriate.</a:t>
            </a:r>
          </a:p>
          <a:p>
            <a:r>
              <a:rPr lang="en-US" dirty="0"/>
              <a:t>Slides relating specifically to the terrestrial theme are hidden but can be used in place of those about the </a:t>
            </a:r>
            <a:r>
              <a:rPr lang="en-US"/>
              <a:t>aquatics theme</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a:t>
            </a:fld>
            <a:endParaRPr lang="en-GB"/>
          </a:p>
        </p:txBody>
      </p:sp>
    </p:spTree>
    <p:extLst>
      <p:ext uri="{BB962C8B-B14F-4D97-AF65-F5344CB8AC3E}">
        <p14:creationId xmlns:p14="http://schemas.microsoft.com/office/powerpoint/2010/main" val="1886528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Leverages the continental scale ecological observatory network that collects data across the US from 81 different sites</a:t>
            </a:r>
          </a:p>
          <a:p>
            <a:endParaRPr lang="en-US" dirty="0"/>
          </a:p>
          <a:p>
            <a:r>
              <a:rPr lang="en-US" dirty="0"/>
              <a:t>NEON justification in early 2000s, in the NEON mission – to forecast ecosystems a key goal</a:t>
            </a:r>
          </a:p>
          <a:p>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12</a:t>
            </a:fld>
            <a:endParaRPr lang="en-GB"/>
          </a:p>
        </p:txBody>
      </p:sp>
    </p:spTree>
    <p:extLst>
      <p:ext uri="{BB962C8B-B14F-4D97-AF65-F5344CB8AC3E}">
        <p14:creationId xmlns:p14="http://schemas.microsoft.com/office/powerpoint/2010/main" val="1594900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Challenge covers 5 themes across ecology: Ticks, beetles, phenology, terrestrial daily, terrestrial </a:t>
            </a:r>
            <a:r>
              <a:rPr lang="en-US" dirty="0" err="1"/>
              <a:t>subdaily</a:t>
            </a:r>
            <a:r>
              <a:rPr lang="en-US" dirty="0"/>
              <a:t>, aquatics</a:t>
            </a:r>
          </a:p>
          <a:p>
            <a:r>
              <a:rPr lang="en-US" dirty="0"/>
              <a:t>Created a platform for the ecological forecasting community to make</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13</a:t>
            </a:fld>
            <a:endParaRPr lang="en-GB"/>
          </a:p>
        </p:txBody>
      </p:sp>
    </p:spTree>
    <p:extLst>
      <p:ext uri="{BB962C8B-B14F-4D97-AF65-F5344CB8AC3E}">
        <p14:creationId xmlns:p14="http://schemas.microsoft.com/office/powerpoint/2010/main" val="3750761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Created a platform for the ecological forecasting community to make forecasts and do synthesis</a:t>
            </a:r>
          </a:p>
          <a:p>
            <a:r>
              <a:rPr lang="en-US" dirty="0"/>
              <a:t>More information on the Challenge at Thomas et al 2023</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14</a:t>
            </a:fld>
            <a:endParaRPr lang="en-GB"/>
          </a:p>
        </p:txBody>
      </p:sp>
    </p:spTree>
    <p:extLst>
      <p:ext uri="{BB962C8B-B14F-4D97-AF65-F5344CB8AC3E}">
        <p14:creationId xmlns:p14="http://schemas.microsoft.com/office/powerpoint/2010/main" val="3944030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Walkthrough the steps of the challenge. We are focusing on Forecasting Teams submitting forecasts. The CI implemented by </a:t>
            </a:r>
            <a:r>
              <a:rPr lang="en-US" dirty="0" err="1"/>
              <a:t>organisers</a:t>
            </a:r>
            <a:r>
              <a:rPr lang="en-US" dirty="0"/>
              <a:t> has taken care of a lot of the rest of the workflow</a:t>
            </a:r>
          </a:p>
          <a:p>
            <a:r>
              <a:rPr lang="en-US" dirty="0"/>
              <a:t>Full paper at QR code</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15</a:t>
            </a:fld>
            <a:endParaRPr lang="en-GB"/>
          </a:p>
        </p:txBody>
      </p:sp>
    </p:spTree>
    <p:extLst>
      <p:ext uri="{BB962C8B-B14F-4D97-AF65-F5344CB8AC3E}">
        <p14:creationId xmlns:p14="http://schemas.microsoft.com/office/powerpoint/2010/main" val="2426097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questions</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16</a:t>
            </a:fld>
            <a:endParaRPr lang="en-GB"/>
          </a:p>
        </p:txBody>
      </p:sp>
    </p:spTree>
    <p:extLst>
      <p:ext uri="{BB962C8B-B14F-4D97-AF65-F5344CB8AC3E}">
        <p14:creationId xmlns:p14="http://schemas.microsoft.com/office/powerpoint/2010/main" val="2665729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focusing on </a:t>
            </a:r>
            <a:r>
              <a:rPr lang="en-US" dirty="0" err="1"/>
              <a:t>terrestrialData</a:t>
            </a:r>
            <a:r>
              <a:rPr lang="en-US" dirty="0"/>
              <a:t> collected across all 47 terrestrial</a:t>
            </a:r>
          </a:p>
          <a:p>
            <a:r>
              <a:rPr lang="en-US" dirty="0"/>
              <a:t>Why do we care about terrestrial theme? Carbon fluxes important – natural climate solutions</a:t>
            </a:r>
          </a:p>
          <a:p>
            <a:r>
              <a:rPr lang="en-US" dirty="0"/>
              <a:t>How much C is being absorbed by ecosystems – </a:t>
            </a:r>
          </a:p>
          <a:p>
            <a:endParaRPr lang="en-US" dirty="0"/>
          </a:p>
          <a:p>
            <a:r>
              <a:rPr lang="en-US" dirty="0" err="1"/>
              <a:t>Emphasise</a:t>
            </a:r>
            <a:r>
              <a:rPr lang="en-US" dirty="0"/>
              <a:t> this is just an example for the workshop</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17</a:t>
            </a:fld>
            <a:endParaRPr lang="en-GB"/>
          </a:p>
        </p:txBody>
      </p:sp>
    </p:spTree>
    <p:extLst>
      <p:ext uri="{BB962C8B-B14F-4D97-AF65-F5344CB8AC3E}">
        <p14:creationId xmlns:p14="http://schemas.microsoft.com/office/powerpoint/2010/main" val="97508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that we will be using is collected by automated sensors at the sites (</a:t>
            </a:r>
            <a:r>
              <a:rPr lang="en-US" b="0" i="0" dirty="0">
                <a:solidFill>
                  <a:srgbClr val="565A5C"/>
                </a:solidFill>
                <a:effectLst/>
                <a:latin typeface="Inter"/>
              </a:rPr>
              <a:t>NEON Aquatic Instrument System (AIS), see https://www.neonscience.org/field-sites/about-field-sites). </a:t>
            </a:r>
          </a:p>
          <a:p>
            <a:r>
              <a:rPr lang="en-US" b="0" i="0" dirty="0">
                <a:solidFill>
                  <a:srgbClr val="565A5C"/>
                </a:solidFill>
                <a:effectLst/>
                <a:latin typeface="Inter"/>
              </a:rPr>
              <a:t>Data collected and quality checked by NEON are further processed to the targets format which is distributed to teams</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18</a:t>
            </a:fld>
            <a:endParaRPr lang="en-GB"/>
          </a:p>
        </p:txBody>
      </p:sp>
    </p:spTree>
    <p:extLst>
      <p:ext uri="{BB962C8B-B14F-4D97-AF65-F5344CB8AC3E}">
        <p14:creationId xmlns:p14="http://schemas.microsoft.com/office/powerpoint/2010/main" val="2727314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focusing on </a:t>
            </a:r>
            <a:r>
              <a:rPr lang="en-US" dirty="0" err="1"/>
              <a:t>terrestrialData</a:t>
            </a:r>
            <a:r>
              <a:rPr lang="en-US" dirty="0"/>
              <a:t> collected across all 47 terrestrial</a:t>
            </a:r>
          </a:p>
          <a:p>
            <a:r>
              <a:rPr lang="en-US" dirty="0"/>
              <a:t>Why do we care about terrestrial theme? Carbon fluxes important – natural climate solutions</a:t>
            </a:r>
          </a:p>
          <a:p>
            <a:r>
              <a:rPr lang="en-US" dirty="0"/>
              <a:t>How much C is being absorbed by ecosystems – </a:t>
            </a:r>
          </a:p>
          <a:p>
            <a:endParaRPr lang="en-US" dirty="0"/>
          </a:p>
          <a:p>
            <a:r>
              <a:rPr lang="en-US" dirty="0" err="1"/>
              <a:t>Emphasise</a:t>
            </a:r>
            <a:r>
              <a:rPr lang="en-US" dirty="0"/>
              <a:t> this is just an example for the workshop</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19</a:t>
            </a:fld>
            <a:endParaRPr lang="en-GB"/>
          </a:p>
        </p:txBody>
      </p:sp>
    </p:spTree>
    <p:extLst>
      <p:ext uri="{BB962C8B-B14F-4D97-AF65-F5344CB8AC3E}">
        <p14:creationId xmlns:p14="http://schemas.microsoft.com/office/powerpoint/2010/main" val="347159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Targets = what we are trying to forecast and what will be used in evaluation</a:t>
            </a:r>
          </a:p>
          <a:p>
            <a:endParaRPr lang="en-US" dirty="0"/>
          </a:p>
          <a:p>
            <a:r>
              <a:rPr lang="en-US" dirty="0"/>
              <a:t>Forecasts are inherently uncertain and there needs to be some estimate of what this is. This can be presented in one of two ways – an ensemble forecast that has multiple simulations of the future or by reporting the mean and standard deviation</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21</a:t>
            </a:fld>
            <a:endParaRPr lang="en-GB"/>
          </a:p>
        </p:txBody>
      </p:sp>
    </p:spTree>
    <p:extLst>
      <p:ext uri="{BB962C8B-B14F-4D97-AF65-F5344CB8AC3E}">
        <p14:creationId xmlns:p14="http://schemas.microsoft.com/office/powerpoint/2010/main" val="1750423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NOAA weather forecast products in our predictions. These forecasts have multiple simulations so teams can include this as a source of uncertainty in their ecological forecasts. Challenge </a:t>
            </a:r>
            <a:r>
              <a:rPr lang="en-US" dirty="0" err="1"/>
              <a:t>organisers</a:t>
            </a:r>
            <a:r>
              <a:rPr lang="en-US" dirty="0"/>
              <a:t> have compiled 3 data products that all teams can use to drive models and ensure consistency between ecological forecasts. These are the stage 1 and 2 data – the raw and processes ensemble weather forecasts. They have also developed an estimate of historical conditions called a stacked data product which can be used to train models. Takes all the 1 day ahead forecasts as a good estimate of observed conditions. </a:t>
            </a:r>
          </a:p>
          <a:p>
            <a:r>
              <a:rPr lang="en-US" dirty="0"/>
              <a:t>This gives a consistent data product that can be used for training and deployment</a:t>
            </a:r>
          </a:p>
        </p:txBody>
      </p:sp>
      <p:sp>
        <p:nvSpPr>
          <p:cNvPr id="4" name="Slide Number Placeholder 3"/>
          <p:cNvSpPr>
            <a:spLocks noGrp="1"/>
          </p:cNvSpPr>
          <p:nvPr>
            <p:ph type="sldNum" sz="quarter" idx="5"/>
          </p:nvPr>
        </p:nvSpPr>
        <p:spPr/>
        <p:txBody>
          <a:bodyPr/>
          <a:lstStyle/>
          <a:p>
            <a:fld id="{807A9A37-FEEE-4263-8F7A-E0514F5C22BC}" type="slidenum">
              <a:rPr lang="en-GB" smtClean="0"/>
              <a:t>22</a:t>
            </a:fld>
            <a:endParaRPr lang="en-GB"/>
          </a:p>
        </p:txBody>
      </p:sp>
    </p:spTree>
    <p:extLst>
      <p:ext uri="{BB962C8B-B14F-4D97-AF65-F5344CB8AC3E}">
        <p14:creationId xmlns:p14="http://schemas.microsoft.com/office/powerpoint/2010/main" val="245214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rough schedule</a:t>
            </a:r>
            <a:endParaRPr lang="en-GB" dirty="0"/>
          </a:p>
        </p:txBody>
      </p:sp>
      <p:sp>
        <p:nvSpPr>
          <p:cNvPr id="4" name="Slide Number Placeholder 3"/>
          <p:cNvSpPr>
            <a:spLocks noGrp="1"/>
          </p:cNvSpPr>
          <p:nvPr>
            <p:ph type="sldNum" sz="quarter" idx="5"/>
          </p:nvPr>
        </p:nvSpPr>
        <p:spPr/>
        <p:txBody>
          <a:bodyPr/>
          <a:lstStyle/>
          <a:p>
            <a:fld id="{55E375C9-C0A6-4FEF-800E-E8ADCC835AD0}" type="slidenum">
              <a:rPr lang="en-GB" smtClean="0"/>
              <a:t>3</a:t>
            </a:fld>
            <a:endParaRPr lang="en-GB"/>
          </a:p>
        </p:txBody>
      </p:sp>
    </p:spTree>
    <p:extLst>
      <p:ext uri="{BB962C8B-B14F-4D97-AF65-F5344CB8AC3E}">
        <p14:creationId xmlns:p14="http://schemas.microsoft.com/office/powerpoint/2010/main" val="45946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terms that I might use but you don’t need to worry too much about are the scores – this is how the submitted forecasts are evaluated, how well did we do at forecasting the future. The method used by the Challenge incorporates the accuracy and the precision of the forecast – so how close where the predictions to the observation and how certain were we about that.</a:t>
            </a:r>
          </a:p>
          <a:p>
            <a:endParaRPr lang="en-US" dirty="0"/>
          </a:p>
          <a:p>
            <a:r>
              <a:rPr lang="en-GB" dirty="0"/>
              <a:t>Scores are automatically generated and pushed to the dashboard for teams to see. </a:t>
            </a:r>
          </a:p>
          <a:p>
            <a:endParaRPr lang="en-GB" dirty="0"/>
          </a:p>
          <a:p>
            <a:r>
              <a:rPr lang="en-GB" dirty="0"/>
              <a:t>Read more about scores here https://projects.ecoforecast.org/neon4cast-docs/Evaluation.html</a:t>
            </a:r>
          </a:p>
        </p:txBody>
      </p:sp>
      <p:sp>
        <p:nvSpPr>
          <p:cNvPr id="4" name="Slide Number Placeholder 3"/>
          <p:cNvSpPr>
            <a:spLocks noGrp="1"/>
          </p:cNvSpPr>
          <p:nvPr>
            <p:ph type="sldNum" sz="quarter" idx="5"/>
          </p:nvPr>
        </p:nvSpPr>
        <p:spPr/>
        <p:txBody>
          <a:bodyPr/>
          <a:lstStyle/>
          <a:p>
            <a:fld id="{807A9A37-FEEE-4263-8F7A-E0514F5C22BC}" type="slidenum">
              <a:rPr lang="en-GB" smtClean="0"/>
              <a:t>23</a:t>
            </a:fld>
            <a:endParaRPr lang="en-GB"/>
          </a:p>
        </p:txBody>
      </p:sp>
    </p:spTree>
    <p:extLst>
      <p:ext uri="{BB962C8B-B14F-4D97-AF65-F5344CB8AC3E}">
        <p14:creationId xmlns:p14="http://schemas.microsoft.com/office/powerpoint/2010/main" val="2181229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24</a:t>
            </a:fld>
            <a:endParaRPr lang="en-GB"/>
          </a:p>
        </p:txBody>
      </p:sp>
    </p:spTree>
    <p:extLst>
      <p:ext uri="{BB962C8B-B14F-4D97-AF65-F5344CB8AC3E}">
        <p14:creationId xmlns:p14="http://schemas.microsoft.com/office/powerpoint/2010/main" val="145899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standards are a set of requirements for formats etc. that help consistency and the automate methods – things need to have particular names and formats.</a:t>
            </a:r>
          </a:p>
          <a:p>
            <a:endParaRPr lang="en-US" dirty="0"/>
          </a:p>
          <a:p>
            <a:r>
              <a:rPr lang="en-US" dirty="0"/>
              <a:t>See here https://projects.ecoforecast.org/neon4cast-docs/Submission-Instructions.html</a:t>
            </a:r>
          </a:p>
          <a:p>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25</a:t>
            </a:fld>
            <a:endParaRPr lang="en-GB"/>
          </a:p>
        </p:txBody>
      </p:sp>
    </p:spTree>
    <p:extLst>
      <p:ext uri="{BB962C8B-B14F-4D97-AF65-F5344CB8AC3E}">
        <p14:creationId xmlns:p14="http://schemas.microsoft.com/office/powerpoint/2010/main" val="3618317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dates to more recent to reflect what participants might see</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27</a:t>
            </a:fld>
            <a:endParaRPr lang="en-GB"/>
          </a:p>
        </p:txBody>
      </p:sp>
    </p:spTree>
    <p:extLst>
      <p:ext uri="{BB962C8B-B14F-4D97-AF65-F5344CB8AC3E}">
        <p14:creationId xmlns:p14="http://schemas.microsoft.com/office/powerpoint/2010/main" val="2464283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that all together this is what a forecast might look like. This is an ensemble forecast of NEE (our target)</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28</a:t>
            </a:fld>
            <a:endParaRPr lang="en-GB"/>
          </a:p>
        </p:txBody>
      </p:sp>
    </p:spTree>
    <p:extLst>
      <p:ext uri="{BB962C8B-B14F-4D97-AF65-F5344CB8AC3E}">
        <p14:creationId xmlns:p14="http://schemas.microsoft.com/office/powerpoint/2010/main" val="299357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csv format that meets standards it might look like this. One important thing to understand is the idea of a </a:t>
            </a:r>
            <a:r>
              <a:rPr lang="en-US" dirty="0" err="1"/>
              <a:t>reference_Datetime</a:t>
            </a:r>
            <a:r>
              <a:rPr lang="en-US" dirty="0"/>
              <a:t> or the date when the forecast was generated. Here you can see the forecast was generated on 1</a:t>
            </a:r>
            <a:r>
              <a:rPr lang="en-US" baseline="30000" dirty="0"/>
              <a:t>st</a:t>
            </a:r>
            <a:r>
              <a:rPr lang="en-US" dirty="0"/>
              <a:t> August and goes out 30 days into the future. Family and parameter describe the type of forecast it is – family is ensemble and the parameter is the ID of each ensemble member</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29</a:t>
            </a:fld>
            <a:endParaRPr lang="en-GB"/>
          </a:p>
        </p:txBody>
      </p:sp>
    </p:spTree>
    <p:extLst>
      <p:ext uri="{BB962C8B-B14F-4D97-AF65-F5344CB8AC3E}">
        <p14:creationId xmlns:p14="http://schemas.microsoft.com/office/powerpoint/2010/main" val="1842142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VU" dirty="0">
                <a:ea typeface="MS PGothic"/>
                <a:cs typeface="Calibri"/>
              </a:rPr>
              <a:t>What the workflow might look like. Lots of great documentation and templates and tools to help you get started</a:t>
            </a:r>
            <a:endParaRPr lang="en-US" dirty="0">
              <a:ea typeface="MS PGothic"/>
              <a:cs typeface="Calibri"/>
            </a:endParaRPr>
          </a:p>
          <a:p>
            <a:r>
              <a:rPr lang="en-US" dirty="0">
                <a:ea typeface="MS PGothic"/>
                <a:cs typeface="Calibri"/>
              </a:rPr>
              <a:t>Get involved in the iterative nature of forecasting, submit/improve your forecast every day. Use data assimilation techniques to modify starting conditions</a:t>
            </a:r>
            <a:endParaRPr lang="en-VU" dirty="0"/>
          </a:p>
        </p:txBody>
      </p:sp>
      <p:sp>
        <p:nvSpPr>
          <p:cNvPr id="4" name="Slide Number Placeholder 3"/>
          <p:cNvSpPr>
            <a:spLocks noGrp="1"/>
          </p:cNvSpPr>
          <p:nvPr>
            <p:ph type="sldNum" sz="quarter" idx="5"/>
          </p:nvPr>
        </p:nvSpPr>
        <p:spPr/>
        <p:txBody>
          <a:bodyPr/>
          <a:lstStyle/>
          <a:p>
            <a:fld id="{1F35F059-018A-4A67-8418-E4987C456FE5}" type="slidenum">
              <a:rPr lang="en-VU" smtClean="0"/>
              <a:t>30</a:t>
            </a:fld>
            <a:endParaRPr lang="en-VU"/>
          </a:p>
        </p:txBody>
      </p:sp>
    </p:spTree>
    <p:extLst>
      <p:ext uri="{BB962C8B-B14F-4D97-AF65-F5344CB8AC3E}">
        <p14:creationId xmlns:p14="http://schemas.microsoft.com/office/powerpoint/2010/main" val="272918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Time for </a:t>
            </a:r>
            <a:r>
              <a:rPr lang="en-US" dirty="0" err="1"/>
              <a:t>quesitons</a:t>
            </a:r>
            <a:endParaRPr lang="en-VU" dirty="0"/>
          </a:p>
        </p:txBody>
      </p:sp>
      <p:sp>
        <p:nvSpPr>
          <p:cNvPr id="4" name="Slide Number Placeholder 3"/>
          <p:cNvSpPr>
            <a:spLocks noGrp="1"/>
          </p:cNvSpPr>
          <p:nvPr>
            <p:ph type="sldNum" sz="quarter" idx="5"/>
          </p:nvPr>
        </p:nvSpPr>
        <p:spPr/>
        <p:txBody>
          <a:bodyPr/>
          <a:lstStyle/>
          <a:p>
            <a:fld id="{1F35F059-018A-4A67-8418-E4987C456FE5}" type="slidenum">
              <a:rPr lang="en-VU" smtClean="0"/>
              <a:t>32</a:t>
            </a:fld>
            <a:endParaRPr lang="en-VU"/>
          </a:p>
        </p:txBody>
      </p:sp>
    </p:spTree>
    <p:extLst>
      <p:ext uri="{BB962C8B-B14F-4D97-AF65-F5344CB8AC3E}">
        <p14:creationId xmlns:p14="http://schemas.microsoft.com/office/powerpoint/2010/main" val="1297970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Time for questions</a:t>
            </a:r>
            <a:endParaRPr lang="en-VU" dirty="0"/>
          </a:p>
        </p:txBody>
      </p:sp>
      <p:sp>
        <p:nvSpPr>
          <p:cNvPr id="4" name="Slide Number Placeholder 3"/>
          <p:cNvSpPr>
            <a:spLocks noGrp="1"/>
          </p:cNvSpPr>
          <p:nvPr>
            <p:ph type="sldNum" sz="quarter" idx="5"/>
          </p:nvPr>
        </p:nvSpPr>
        <p:spPr/>
        <p:txBody>
          <a:bodyPr/>
          <a:lstStyle/>
          <a:p>
            <a:fld id="{1F35F059-018A-4A67-8418-E4987C456FE5}" type="slidenum">
              <a:rPr lang="en-VU" smtClean="0"/>
              <a:t>33</a:t>
            </a:fld>
            <a:endParaRPr lang="en-VU"/>
          </a:p>
        </p:txBody>
      </p:sp>
    </p:spTree>
    <p:extLst>
      <p:ext uri="{BB962C8B-B14F-4D97-AF65-F5344CB8AC3E}">
        <p14:creationId xmlns:p14="http://schemas.microsoft.com/office/powerpoint/2010/main" val="3488073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a:t>
            </a:r>
            <a:r>
              <a:rPr lang="en-US" dirty="0" err="1"/>
              <a:t>url</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34</a:t>
            </a:fld>
            <a:endParaRPr lang="en-GB"/>
          </a:p>
        </p:txBody>
      </p:sp>
    </p:spTree>
    <p:extLst>
      <p:ext uri="{BB962C8B-B14F-4D97-AF65-F5344CB8AC3E}">
        <p14:creationId xmlns:p14="http://schemas.microsoft.com/office/powerpoint/2010/main" val="2514321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 many people looked at the weather this morning? Or last week when you were packing for your week in Portland? Also for emergency planning with natural disasters such as hurricanes. And more recently air quality forecasts for the wildfires and health concerns etc. </a:t>
            </a:r>
          </a:p>
          <a:p>
            <a:r>
              <a:rPr lang="en-US" dirty="0"/>
              <a:t>Similarly in ecology, these near term forecasts may prove be equally valuable for managing ecosystems and informing public</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4</a:t>
            </a:fld>
            <a:endParaRPr lang="en-GB"/>
          </a:p>
        </p:txBody>
      </p:sp>
    </p:spTree>
    <p:extLst>
      <p:ext uri="{BB962C8B-B14F-4D97-AF65-F5344CB8AC3E}">
        <p14:creationId xmlns:p14="http://schemas.microsoft.com/office/powerpoint/2010/main" val="1894552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ecological forecasts</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6</a:t>
            </a:fld>
            <a:endParaRPr lang="en-GB"/>
          </a:p>
        </p:txBody>
      </p:sp>
    </p:spTree>
    <p:extLst>
      <p:ext uri="{BB962C8B-B14F-4D97-AF65-F5344CB8AC3E}">
        <p14:creationId xmlns:p14="http://schemas.microsoft.com/office/powerpoint/2010/main" val="4245034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what we means by a forecast. Past observation as points, future prediction (generated at dotted line), with uncertainty</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7</a:t>
            </a:fld>
            <a:endParaRPr lang="en-GB"/>
          </a:p>
        </p:txBody>
      </p:sp>
    </p:spTree>
    <p:extLst>
      <p:ext uri="{BB962C8B-B14F-4D97-AF65-F5344CB8AC3E}">
        <p14:creationId xmlns:p14="http://schemas.microsoft.com/office/powerpoint/2010/main" val="2539241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relatively new field but one that has the potential to have both applied and fundamental outcomes.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Lots to learn about predictability, best methods</a:t>
            </a:r>
          </a:p>
        </p:txBody>
      </p:sp>
      <p:sp>
        <p:nvSpPr>
          <p:cNvPr id="4" name="Slide Number Placeholder 3"/>
          <p:cNvSpPr>
            <a:spLocks noGrp="1"/>
          </p:cNvSpPr>
          <p:nvPr>
            <p:ph type="sldNum" sz="quarter" idx="5"/>
          </p:nvPr>
        </p:nvSpPr>
        <p:spPr/>
        <p:txBody>
          <a:bodyPr/>
          <a:lstStyle/>
          <a:p>
            <a:fld id="{807A9A37-FEEE-4263-8F7A-E0514F5C22BC}" type="slidenum">
              <a:rPr lang="en-GB" smtClean="0"/>
              <a:t>8</a:t>
            </a:fld>
            <a:endParaRPr lang="en-GB"/>
          </a:p>
        </p:txBody>
      </p:sp>
    </p:spTree>
    <p:extLst>
      <p:ext uri="{BB962C8B-B14F-4D97-AF65-F5344CB8AC3E}">
        <p14:creationId xmlns:p14="http://schemas.microsoft.com/office/powerpoint/2010/main" val="4235247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endeavour of producing a real-time forecast is not easy given the infrastructure needed to collect, disseminate data, develop and deploy models, evaluate and distribute forecasts to end-users. Plus the need to do this in a reproducible and repeatable way. </a:t>
            </a:r>
          </a:p>
          <a:p>
            <a:r>
              <a:rPr lang="en-US" b="0" i="0" dirty="0">
                <a:solidFill>
                  <a:srgbClr val="1D1C1D"/>
                </a:solidFill>
                <a:effectLst/>
                <a:latin typeface="Slack-Lato"/>
              </a:rPr>
              <a:t> </a:t>
            </a:r>
            <a:endParaRPr lang="en-GB" dirty="0"/>
          </a:p>
          <a:p>
            <a:r>
              <a:rPr lang="en-GB" dirty="0"/>
              <a:t>In other fields such as economics and computing competitions and challenge have been used as a way to forward the field and provide cohesion amongst researchers. An organising venture/enterprise for the community</a:t>
            </a:r>
          </a:p>
          <a:p>
            <a:endParaRPr lang="en-GB" dirty="0"/>
          </a:p>
          <a:p>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9</a:t>
            </a:fld>
            <a:endParaRPr lang="en-GB"/>
          </a:p>
        </p:txBody>
      </p:sp>
    </p:spTree>
    <p:extLst>
      <p:ext uri="{BB962C8B-B14F-4D97-AF65-F5344CB8AC3E}">
        <p14:creationId xmlns:p14="http://schemas.microsoft.com/office/powerpoint/2010/main" val="57347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Challenge has two potential values:</a:t>
            </a:r>
          </a:p>
          <a:p>
            <a:pPr marL="228600" indent="-228600">
              <a:buAutoNum type="arabicPeriod"/>
            </a:pPr>
            <a:r>
              <a:rPr lang="en-US" dirty="0"/>
              <a:t>Generates a community of forecasters with common standards of production, submission, evaluation etc.</a:t>
            </a:r>
          </a:p>
          <a:p>
            <a:pPr marL="228600" indent="-228600">
              <a:buAutoNum type="arabicPeriod"/>
            </a:pPr>
            <a:r>
              <a:rPr lang="en-US" dirty="0"/>
              <a:t>Start to answer questions of predictability across a range of scales (models, sites, variables). NEON data is perfect for this</a:t>
            </a:r>
          </a:p>
          <a:p>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10</a:t>
            </a:fld>
            <a:endParaRPr lang="en-GB"/>
          </a:p>
        </p:txBody>
      </p:sp>
    </p:spTree>
    <p:extLst>
      <p:ext uri="{BB962C8B-B14F-4D97-AF65-F5344CB8AC3E}">
        <p14:creationId xmlns:p14="http://schemas.microsoft.com/office/powerpoint/2010/main" val="1746801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 coordinated by the Ecological Forecasting Initiative Research Coordination Network as a means to engage more people</a:t>
            </a:r>
          </a:p>
          <a:p>
            <a:r>
              <a:rPr lang="en-GB" dirty="0"/>
              <a:t>Partnered with NEON for the Challenge</a:t>
            </a:r>
          </a:p>
        </p:txBody>
      </p:sp>
      <p:sp>
        <p:nvSpPr>
          <p:cNvPr id="4" name="Slide Number Placeholder 3"/>
          <p:cNvSpPr>
            <a:spLocks noGrp="1"/>
          </p:cNvSpPr>
          <p:nvPr>
            <p:ph type="sldNum" sz="quarter" idx="5"/>
          </p:nvPr>
        </p:nvSpPr>
        <p:spPr/>
        <p:txBody>
          <a:bodyPr/>
          <a:lstStyle/>
          <a:p>
            <a:fld id="{807A9A37-FEEE-4263-8F7A-E0514F5C22BC}" type="slidenum">
              <a:rPr lang="en-GB" smtClean="0"/>
              <a:t>11</a:t>
            </a:fld>
            <a:endParaRPr lang="en-GB"/>
          </a:p>
        </p:txBody>
      </p:sp>
    </p:spTree>
    <p:extLst>
      <p:ext uri="{BB962C8B-B14F-4D97-AF65-F5344CB8AC3E}">
        <p14:creationId xmlns:p14="http://schemas.microsoft.com/office/powerpoint/2010/main" val="515994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B9D61-B03F-E015-EAB4-9C91DFD92D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78FD11-69ED-9DF9-0713-67E0E21F2C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0E9C6A1-C9EF-42FA-3B7E-907DC887B5F8}"/>
              </a:ext>
            </a:extLst>
          </p:cNvPr>
          <p:cNvSpPr>
            <a:spLocks noGrp="1"/>
          </p:cNvSpPr>
          <p:nvPr>
            <p:ph type="dt" sz="half" idx="10"/>
          </p:nvPr>
        </p:nvSpPr>
        <p:spPr/>
        <p:txBody>
          <a:bodyPr/>
          <a:lstStyle/>
          <a:p>
            <a:fld id="{8865E434-8474-4E26-998C-ABE4E5286C1F}" type="datetimeFigureOut">
              <a:rPr lang="en-GB" smtClean="0"/>
              <a:t>13/10/2023</a:t>
            </a:fld>
            <a:endParaRPr lang="en-GB"/>
          </a:p>
        </p:txBody>
      </p:sp>
      <p:sp>
        <p:nvSpPr>
          <p:cNvPr id="5" name="Footer Placeholder 4">
            <a:extLst>
              <a:ext uri="{FF2B5EF4-FFF2-40B4-BE49-F238E27FC236}">
                <a16:creationId xmlns:a16="http://schemas.microsoft.com/office/drawing/2014/main" id="{831772D3-5CE2-E068-A23B-DE6C4C839C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851A94-0238-B2C6-C6A5-42F1B9B08157}"/>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3650658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BBA5-B624-C297-D4BC-2728DF08673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9753A04-5A2E-74F0-2054-3E370B4964E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5AB67B4-3A3C-F3C0-9D84-6450711C692A}"/>
              </a:ext>
            </a:extLst>
          </p:cNvPr>
          <p:cNvSpPr>
            <a:spLocks noGrp="1"/>
          </p:cNvSpPr>
          <p:nvPr>
            <p:ph type="dt" sz="half" idx="10"/>
          </p:nvPr>
        </p:nvSpPr>
        <p:spPr/>
        <p:txBody>
          <a:bodyPr/>
          <a:lstStyle/>
          <a:p>
            <a:fld id="{8865E434-8474-4E26-998C-ABE4E5286C1F}" type="datetimeFigureOut">
              <a:rPr lang="en-GB" smtClean="0"/>
              <a:t>13/10/2023</a:t>
            </a:fld>
            <a:endParaRPr lang="en-GB"/>
          </a:p>
        </p:txBody>
      </p:sp>
      <p:sp>
        <p:nvSpPr>
          <p:cNvPr id="5" name="Footer Placeholder 4">
            <a:extLst>
              <a:ext uri="{FF2B5EF4-FFF2-40B4-BE49-F238E27FC236}">
                <a16:creationId xmlns:a16="http://schemas.microsoft.com/office/drawing/2014/main" id="{5D37952B-D543-D3D7-D8FA-D43E8462DE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17E91-9115-232D-4266-7902105CC4A7}"/>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176052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FB1C8-29B5-D8CC-331D-C5757484428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D324E78-C27F-6B26-220D-17F3ABDB57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0FF0AC4-2597-986E-9897-84B42694FF14}"/>
              </a:ext>
            </a:extLst>
          </p:cNvPr>
          <p:cNvSpPr>
            <a:spLocks noGrp="1"/>
          </p:cNvSpPr>
          <p:nvPr>
            <p:ph type="dt" sz="half" idx="10"/>
          </p:nvPr>
        </p:nvSpPr>
        <p:spPr/>
        <p:txBody>
          <a:bodyPr/>
          <a:lstStyle/>
          <a:p>
            <a:fld id="{8865E434-8474-4E26-998C-ABE4E5286C1F}" type="datetimeFigureOut">
              <a:rPr lang="en-GB" smtClean="0"/>
              <a:t>13/10/2023</a:t>
            </a:fld>
            <a:endParaRPr lang="en-GB"/>
          </a:p>
        </p:txBody>
      </p:sp>
      <p:sp>
        <p:nvSpPr>
          <p:cNvPr id="5" name="Footer Placeholder 4">
            <a:extLst>
              <a:ext uri="{FF2B5EF4-FFF2-40B4-BE49-F238E27FC236}">
                <a16:creationId xmlns:a16="http://schemas.microsoft.com/office/drawing/2014/main" id="{9D0AA4E5-3FC3-5DFD-5AB2-E4A3A95BA3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7D1AB1-FD28-F109-216D-E062DC1B6B3F}"/>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3171355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5983-E12F-B030-7BD7-02515FFCD67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C9BEBC8-CA5A-53EA-96B9-48C3880CE24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78F4868-0BCB-BDAC-0063-0EC785B875B6}"/>
              </a:ext>
            </a:extLst>
          </p:cNvPr>
          <p:cNvSpPr>
            <a:spLocks noGrp="1"/>
          </p:cNvSpPr>
          <p:nvPr>
            <p:ph type="dt" sz="half" idx="10"/>
          </p:nvPr>
        </p:nvSpPr>
        <p:spPr/>
        <p:txBody>
          <a:bodyPr/>
          <a:lstStyle/>
          <a:p>
            <a:fld id="{8865E434-8474-4E26-998C-ABE4E5286C1F}" type="datetimeFigureOut">
              <a:rPr lang="en-GB" smtClean="0"/>
              <a:t>13/10/2023</a:t>
            </a:fld>
            <a:endParaRPr lang="en-GB"/>
          </a:p>
        </p:txBody>
      </p:sp>
      <p:sp>
        <p:nvSpPr>
          <p:cNvPr id="5" name="Footer Placeholder 4">
            <a:extLst>
              <a:ext uri="{FF2B5EF4-FFF2-40B4-BE49-F238E27FC236}">
                <a16:creationId xmlns:a16="http://schemas.microsoft.com/office/drawing/2014/main" id="{71E3AF26-0E4F-8E82-F7F8-DBEFA55F73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9D1AAF-3C1B-3A24-A312-67B6A114AAEC}"/>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4055919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0B70A-D4EB-4D6E-A1A8-F073F0191B2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1C9FBC0-D383-A676-BBCC-33DC3CB236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D0BE99D-387C-3A8C-8732-E1BF1919CC00}"/>
              </a:ext>
            </a:extLst>
          </p:cNvPr>
          <p:cNvSpPr>
            <a:spLocks noGrp="1"/>
          </p:cNvSpPr>
          <p:nvPr>
            <p:ph type="dt" sz="half" idx="10"/>
          </p:nvPr>
        </p:nvSpPr>
        <p:spPr/>
        <p:txBody>
          <a:bodyPr/>
          <a:lstStyle/>
          <a:p>
            <a:fld id="{8865E434-8474-4E26-998C-ABE4E5286C1F}" type="datetimeFigureOut">
              <a:rPr lang="en-GB" smtClean="0"/>
              <a:t>13/10/2023</a:t>
            </a:fld>
            <a:endParaRPr lang="en-GB"/>
          </a:p>
        </p:txBody>
      </p:sp>
      <p:sp>
        <p:nvSpPr>
          <p:cNvPr id="5" name="Footer Placeholder 4">
            <a:extLst>
              <a:ext uri="{FF2B5EF4-FFF2-40B4-BE49-F238E27FC236}">
                <a16:creationId xmlns:a16="http://schemas.microsoft.com/office/drawing/2014/main" id="{6D0FE5E8-617C-B62F-2ED4-BF46E9F540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4E9177-C9CE-AF2D-13E2-BE23F6EF6485}"/>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159872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FC70-DEBE-B8F0-11E9-D08C600B6BF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683EE3F-096C-AF35-C8C3-5373B38849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D864EB0-BF19-46A8-1B35-5F1521B25CF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FE2A7B6-D1FA-63DB-1CE2-0442F5C45F81}"/>
              </a:ext>
            </a:extLst>
          </p:cNvPr>
          <p:cNvSpPr>
            <a:spLocks noGrp="1"/>
          </p:cNvSpPr>
          <p:nvPr>
            <p:ph type="dt" sz="half" idx="10"/>
          </p:nvPr>
        </p:nvSpPr>
        <p:spPr/>
        <p:txBody>
          <a:bodyPr/>
          <a:lstStyle/>
          <a:p>
            <a:fld id="{8865E434-8474-4E26-998C-ABE4E5286C1F}" type="datetimeFigureOut">
              <a:rPr lang="en-GB" smtClean="0"/>
              <a:t>13/10/2023</a:t>
            </a:fld>
            <a:endParaRPr lang="en-GB"/>
          </a:p>
        </p:txBody>
      </p:sp>
      <p:sp>
        <p:nvSpPr>
          <p:cNvPr id="6" name="Footer Placeholder 5">
            <a:extLst>
              <a:ext uri="{FF2B5EF4-FFF2-40B4-BE49-F238E27FC236}">
                <a16:creationId xmlns:a16="http://schemas.microsoft.com/office/drawing/2014/main" id="{62DD92F6-6A20-2D96-3810-1667239D49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042E9F-9213-A1DD-88D7-98FF29205F53}"/>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2877050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9943-2CC7-BCBE-AF90-8D09126B068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43DDCDD-F070-C5C2-929B-8160680A14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FD0FF8-DD46-5B12-E0C2-C99CE15941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6B107155-CD91-5CA4-EE8F-CEE136682E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BCECBA4-FC61-0B7D-CC68-F14868BCBE8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6B24F919-6C9E-3B54-B7A5-14221910936E}"/>
              </a:ext>
            </a:extLst>
          </p:cNvPr>
          <p:cNvSpPr>
            <a:spLocks noGrp="1"/>
          </p:cNvSpPr>
          <p:nvPr>
            <p:ph type="dt" sz="half" idx="10"/>
          </p:nvPr>
        </p:nvSpPr>
        <p:spPr/>
        <p:txBody>
          <a:bodyPr/>
          <a:lstStyle/>
          <a:p>
            <a:fld id="{8865E434-8474-4E26-998C-ABE4E5286C1F}" type="datetimeFigureOut">
              <a:rPr lang="en-GB" smtClean="0"/>
              <a:t>13/10/2023</a:t>
            </a:fld>
            <a:endParaRPr lang="en-GB"/>
          </a:p>
        </p:txBody>
      </p:sp>
      <p:sp>
        <p:nvSpPr>
          <p:cNvPr id="8" name="Footer Placeholder 7">
            <a:extLst>
              <a:ext uri="{FF2B5EF4-FFF2-40B4-BE49-F238E27FC236}">
                <a16:creationId xmlns:a16="http://schemas.microsoft.com/office/drawing/2014/main" id="{E1252CEB-01A7-1A60-3E7A-4A83B2FD196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0B7069D-729A-93A3-B59D-A009A29FB5BB}"/>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2404589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4886-7554-912D-B7EC-E1102720233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2D5F91FE-BB2F-060E-4065-A685D8C73D03}"/>
              </a:ext>
            </a:extLst>
          </p:cNvPr>
          <p:cNvSpPr>
            <a:spLocks noGrp="1"/>
          </p:cNvSpPr>
          <p:nvPr>
            <p:ph type="dt" sz="half" idx="10"/>
          </p:nvPr>
        </p:nvSpPr>
        <p:spPr/>
        <p:txBody>
          <a:bodyPr/>
          <a:lstStyle/>
          <a:p>
            <a:fld id="{8865E434-8474-4E26-998C-ABE4E5286C1F}" type="datetimeFigureOut">
              <a:rPr lang="en-GB" smtClean="0"/>
              <a:t>13/10/2023</a:t>
            </a:fld>
            <a:endParaRPr lang="en-GB"/>
          </a:p>
        </p:txBody>
      </p:sp>
      <p:sp>
        <p:nvSpPr>
          <p:cNvPr id="4" name="Footer Placeholder 3">
            <a:extLst>
              <a:ext uri="{FF2B5EF4-FFF2-40B4-BE49-F238E27FC236}">
                <a16:creationId xmlns:a16="http://schemas.microsoft.com/office/drawing/2014/main" id="{A09A502A-E635-63DC-2737-D30043F3562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1B28560-C826-FB3D-9BED-397558D2FD32}"/>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1264715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2A8C78-6E5D-E067-6445-B6502EBA5CB1}"/>
              </a:ext>
            </a:extLst>
          </p:cNvPr>
          <p:cNvSpPr>
            <a:spLocks noGrp="1"/>
          </p:cNvSpPr>
          <p:nvPr>
            <p:ph type="dt" sz="half" idx="10"/>
          </p:nvPr>
        </p:nvSpPr>
        <p:spPr/>
        <p:txBody>
          <a:bodyPr/>
          <a:lstStyle/>
          <a:p>
            <a:fld id="{8865E434-8474-4E26-998C-ABE4E5286C1F}" type="datetimeFigureOut">
              <a:rPr lang="en-GB" smtClean="0"/>
              <a:t>13/10/2023</a:t>
            </a:fld>
            <a:endParaRPr lang="en-GB"/>
          </a:p>
        </p:txBody>
      </p:sp>
      <p:sp>
        <p:nvSpPr>
          <p:cNvPr id="3" name="Footer Placeholder 2">
            <a:extLst>
              <a:ext uri="{FF2B5EF4-FFF2-40B4-BE49-F238E27FC236}">
                <a16:creationId xmlns:a16="http://schemas.microsoft.com/office/drawing/2014/main" id="{E32AD919-985B-91AF-25BE-0DCCD6CFF15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66749BF-EADB-ADBA-0C14-9B7F11BEC19F}"/>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213521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654B-A6AA-D364-01FB-945D36280F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8DC1DF9-6478-7E4A-77EE-D393AC104F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7144BB5-7A53-4763-0C5B-3D4A0E62F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FBD0C8-CBD2-73EB-3000-0310AD6186D5}"/>
              </a:ext>
            </a:extLst>
          </p:cNvPr>
          <p:cNvSpPr>
            <a:spLocks noGrp="1"/>
          </p:cNvSpPr>
          <p:nvPr>
            <p:ph type="dt" sz="half" idx="10"/>
          </p:nvPr>
        </p:nvSpPr>
        <p:spPr/>
        <p:txBody>
          <a:bodyPr/>
          <a:lstStyle/>
          <a:p>
            <a:fld id="{8865E434-8474-4E26-998C-ABE4E5286C1F}" type="datetimeFigureOut">
              <a:rPr lang="en-GB" smtClean="0"/>
              <a:t>13/10/2023</a:t>
            </a:fld>
            <a:endParaRPr lang="en-GB"/>
          </a:p>
        </p:txBody>
      </p:sp>
      <p:sp>
        <p:nvSpPr>
          <p:cNvPr id="6" name="Footer Placeholder 5">
            <a:extLst>
              <a:ext uri="{FF2B5EF4-FFF2-40B4-BE49-F238E27FC236}">
                <a16:creationId xmlns:a16="http://schemas.microsoft.com/office/drawing/2014/main" id="{917DE47F-D916-3113-B80B-5ABF24D278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EC7C63-E20D-E9FD-58DF-58E1C73F9A26}"/>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833086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5F3A-1A24-DF7D-C505-7B58AE2B5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68047D0F-EE0B-06F4-3326-3C4EE17A1E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921DDC-5BF3-1E19-9C86-A41D56ACC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BC046B-F625-4D53-2A5C-57F705318E78}"/>
              </a:ext>
            </a:extLst>
          </p:cNvPr>
          <p:cNvSpPr>
            <a:spLocks noGrp="1"/>
          </p:cNvSpPr>
          <p:nvPr>
            <p:ph type="dt" sz="half" idx="10"/>
          </p:nvPr>
        </p:nvSpPr>
        <p:spPr/>
        <p:txBody>
          <a:bodyPr/>
          <a:lstStyle/>
          <a:p>
            <a:fld id="{8865E434-8474-4E26-998C-ABE4E5286C1F}" type="datetimeFigureOut">
              <a:rPr lang="en-GB" smtClean="0"/>
              <a:t>13/10/2023</a:t>
            </a:fld>
            <a:endParaRPr lang="en-GB"/>
          </a:p>
        </p:txBody>
      </p:sp>
      <p:sp>
        <p:nvSpPr>
          <p:cNvPr id="6" name="Footer Placeholder 5">
            <a:extLst>
              <a:ext uri="{FF2B5EF4-FFF2-40B4-BE49-F238E27FC236}">
                <a16:creationId xmlns:a16="http://schemas.microsoft.com/office/drawing/2014/main" id="{2E21946C-5CA0-8CEF-5BE8-E79AF319F7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51F8FB-E1BA-38C8-FDD4-39C4353887F9}"/>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924534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19882D-D909-C5CC-AF46-A21195528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63FC4961-ACFB-8BB8-364E-9738F588E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03C462D-A783-6583-D10C-E23C6839A7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65E434-8474-4E26-998C-ABE4E5286C1F}" type="datetimeFigureOut">
              <a:rPr lang="en-GB" smtClean="0"/>
              <a:t>13/10/2023</a:t>
            </a:fld>
            <a:endParaRPr lang="en-GB"/>
          </a:p>
        </p:txBody>
      </p:sp>
      <p:sp>
        <p:nvSpPr>
          <p:cNvPr id="5" name="Footer Placeholder 4">
            <a:extLst>
              <a:ext uri="{FF2B5EF4-FFF2-40B4-BE49-F238E27FC236}">
                <a16:creationId xmlns:a16="http://schemas.microsoft.com/office/drawing/2014/main" id="{AEDF2FE6-E8A7-C099-B4A0-3B53C70B4A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A1AD677-CBA0-C87E-4D35-3D5CB69D86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6709F-C774-4CD0-B8C9-963B53B91640}" type="slidenum">
              <a:rPr lang="en-GB" smtClean="0"/>
              <a:t>‹#›</a:t>
            </a:fld>
            <a:endParaRPr lang="en-GB"/>
          </a:p>
        </p:txBody>
      </p:sp>
    </p:spTree>
    <p:extLst>
      <p:ext uri="{BB962C8B-B14F-4D97-AF65-F5344CB8AC3E}">
        <p14:creationId xmlns:p14="http://schemas.microsoft.com/office/powerpoint/2010/main" val="329480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17" Type="http://schemas.openxmlformats.org/officeDocument/2006/relationships/customXml" Target="../ink/ink63.xml"/><Relationship Id="rId21" Type="http://schemas.openxmlformats.org/officeDocument/2006/relationships/customXml" Target="../ink/ink14.xml"/><Relationship Id="rId42" Type="http://schemas.openxmlformats.org/officeDocument/2006/relationships/image" Target="../media/image129.png"/><Relationship Id="rId63" Type="http://schemas.openxmlformats.org/officeDocument/2006/relationships/customXml" Target="../ink/ink36.xml"/><Relationship Id="rId84" Type="http://schemas.openxmlformats.org/officeDocument/2006/relationships/image" Target="../media/image149.png"/><Relationship Id="rId138" Type="http://schemas.openxmlformats.org/officeDocument/2006/relationships/image" Target="../media/image176.png"/><Relationship Id="rId159" Type="http://schemas.openxmlformats.org/officeDocument/2006/relationships/customXml" Target="../ink/ink84.xml"/><Relationship Id="rId170" Type="http://schemas.openxmlformats.org/officeDocument/2006/relationships/customXml" Target="../ink/ink92.xml"/><Relationship Id="rId191" Type="http://schemas.openxmlformats.org/officeDocument/2006/relationships/customXml" Target="../ink/ink103.xml"/><Relationship Id="rId205" Type="http://schemas.openxmlformats.org/officeDocument/2006/relationships/customXml" Target="../ink/ink110.xml"/><Relationship Id="rId226" Type="http://schemas.openxmlformats.org/officeDocument/2006/relationships/customXml" Target="../ink/ink121.xml"/><Relationship Id="rId247" Type="http://schemas.openxmlformats.org/officeDocument/2006/relationships/image" Target="../media/image41.png"/><Relationship Id="rId107" Type="http://schemas.openxmlformats.org/officeDocument/2006/relationships/customXml" Target="../ink/ink58.xml"/><Relationship Id="rId11" Type="http://schemas.openxmlformats.org/officeDocument/2006/relationships/customXml" Target="../ink/ink9.xml"/><Relationship Id="rId32" Type="http://schemas.openxmlformats.org/officeDocument/2006/relationships/image" Target="../media/image124.png"/><Relationship Id="rId53" Type="http://schemas.openxmlformats.org/officeDocument/2006/relationships/customXml" Target="../ink/ink31.xml"/><Relationship Id="rId74" Type="http://schemas.openxmlformats.org/officeDocument/2006/relationships/image" Target="../media/image360.png"/><Relationship Id="rId128" Type="http://schemas.openxmlformats.org/officeDocument/2006/relationships/image" Target="../media/image171.png"/><Relationship Id="rId149" Type="http://schemas.openxmlformats.org/officeDocument/2006/relationships/customXml" Target="../ink/ink79.xml"/><Relationship Id="rId5" Type="http://schemas.openxmlformats.org/officeDocument/2006/relationships/image" Target="../media/image1130.png"/><Relationship Id="rId95" Type="http://schemas.openxmlformats.org/officeDocument/2006/relationships/customXml" Target="../ink/ink52.xml"/><Relationship Id="rId160" Type="http://schemas.openxmlformats.org/officeDocument/2006/relationships/image" Target="../media/image187.png"/><Relationship Id="rId181" Type="http://schemas.openxmlformats.org/officeDocument/2006/relationships/customXml" Target="../ink/ink98.xml"/><Relationship Id="rId216" Type="http://schemas.openxmlformats.org/officeDocument/2006/relationships/customXml" Target="../ink/ink116.xml"/><Relationship Id="rId237" Type="http://schemas.openxmlformats.org/officeDocument/2006/relationships/image" Target="../media/image222.png"/><Relationship Id="rId22" Type="http://schemas.openxmlformats.org/officeDocument/2006/relationships/image" Target="../media/image290.png"/><Relationship Id="rId43" Type="http://schemas.openxmlformats.org/officeDocument/2006/relationships/customXml" Target="../ink/ink25.xml"/><Relationship Id="rId64" Type="http://schemas.openxmlformats.org/officeDocument/2006/relationships/image" Target="../media/image139.png"/><Relationship Id="rId118" Type="http://schemas.openxmlformats.org/officeDocument/2006/relationships/image" Target="../media/image166.png"/><Relationship Id="rId139" Type="http://schemas.openxmlformats.org/officeDocument/2006/relationships/customXml" Target="../ink/ink74.xml"/><Relationship Id="rId85" Type="http://schemas.openxmlformats.org/officeDocument/2006/relationships/customXml" Target="../ink/ink47.xml"/><Relationship Id="rId150" Type="http://schemas.openxmlformats.org/officeDocument/2006/relationships/image" Target="../media/image182.png"/><Relationship Id="rId171" Type="http://schemas.openxmlformats.org/officeDocument/2006/relationships/customXml" Target="../ink/ink93.xml"/><Relationship Id="rId192" Type="http://schemas.openxmlformats.org/officeDocument/2006/relationships/image" Target="../media/image200.png"/><Relationship Id="rId206" Type="http://schemas.openxmlformats.org/officeDocument/2006/relationships/image" Target="../media/image207.png"/><Relationship Id="rId227" Type="http://schemas.openxmlformats.org/officeDocument/2006/relationships/image" Target="../media/image217.png"/><Relationship Id="rId248" Type="http://schemas.openxmlformats.org/officeDocument/2006/relationships/customXml" Target="../ink/ink132.xml"/><Relationship Id="rId12" Type="http://schemas.openxmlformats.org/officeDocument/2006/relationships/image" Target="../media/image24.png"/><Relationship Id="rId33" Type="http://schemas.openxmlformats.org/officeDocument/2006/relationships/customXml" Target="../ink/ink20.xml"/><Relationship Id="rId108" Type="http://schemas.openxmlformats.org/officeDocument/2006/relationships/image" Target="../media/image161.png"/><Relationship Id="rId129" Type="http://schemas.openxmlformats.org/officeDocument/2006/relationships/customXml" Target="../ink/ink69.xml"/><Relationship Id="rId54" Type="http://schemas.openxmlformats.org/officeDocument/2006/relationships/image" Target="../media/image134.png"/><Relationship Id="rId75" Type="http://schemas.openxmlformats.org/officeDocument/2006/relationships/customXml" Target="../ink/ink42.xml"/><Relationship Id="rId96" Type="http://schemas.openxmlformats.org/officeDocument/2006/relationships/image" Target="../media/image155.png"/><Relationship Id="rId140" Type="http://schemas.openxmlformats.org/officeDocument/2006/relationships/image" Target="../media/image177.png"/><Relationship Id="rId161" Type="http://schemas.openxmlformats.org/officeDocument/2006/relationships/customXml" Target="../ink/ink85.xml"/><Relationship Id="rId182" Type="http://schemas.openxmlformats.org/officeDocument/2006/relationships/image" Target="../media/image195.png"/><Relationship Id="rId217" Type="http://schemas.openxmlformats.org/officeDocument/2006/relationships/image" Target="../media/image212.png"/><Relationship Id="rId6" Type="http://schemas.openxmlformats.org/officeDocument/2006/relationships/customXml" Target="../ink/ink5.xml"/><Relationship Id="rId238" Type="http://schemas.openxmlformats.org/officeDocument/2006/relationships/customXml" Target="../ink/ink127.xml"/><Relationship Id="rId23" Type="http://schemas.openxmlformats.org/officeDocument/2006/relationships/customXml" Target="../ink/ink15.xml"/><Relationship Id="rId119" Type="http://schemas.openxmlformats.org/officeDocument/2006/relationships/customXml" Target="../ink/ink64.xml"/><Relationship Id="rId44" Type="http://schemas.openxmlformats.org/officeDocument/2006/relationships/image" Target="../media/image31.png"/><Relationship Id="rId65" Type="http://schemas.openxmlformats.org/officeDocument/2006/relationships/customXml" Target="../ink/ink37.xml"/><Relationship Id="rId86" Type="http://schemas.openxmlformats.org/officeDocument/2006/relationships/image" Target="../media/image150.png"/><Relationship Id="rId130" Type="http://schemas.openxmlformats.org/officeDocument/2006/relationships/image" Target="../media/image172.png"/><Relationship Id="rId151" Type="http://schemas.openxmlformats.org/officeDocument/2006/relationships/customXml" Target="../ink/ink80.xml"/><Relationship Id="rId172" Type="http://schemas.openxmlformats.org/officeDocument/2006/relationships/image" Target="../media/image190.png"/><Relationship Id="rId193" Type="http://schemas.openxmlformats.org/officeDocument/2006/relationships/customXml" Target="../ink/ink104.xml"/><Relationship Id="rId207" Type="http://schemas.openxmlformats.org/officeDocument/2006/relationships/customXml" Target="../ink/ink111.xml"/><Relationship Id="rId228" Type="http://schemas.openxmlformats.org/officeDocument/2006/relationships/customXml" Target="../ink/ink122.xml"/><Relationship Id="rId249" Type="http://schemas.openxmlformats.org/officeDocument/2006/relationships/image" Target="../media/image42.png"/><Relationship Id="rId13" Type="http://schemas.openxmlformats.org/officeDocument/2006/relationships/customXml" Target="../ink/ink10.xml"/><Relationship Id="rId109" Type="http://schemas.openxmlformats.org/officeDocument/2006/relationships/customXml" Target="../ink/ink59.xml"/><Relationship Id="rId34" Type="http://schemas.openxmlformats.org/officeDocument/2006/relationships/image" Target="../media/image125.png"/><Relationship Id="rId55" Type="http://schemas.openxmlformats.org/officeDocument/2006/relationships/customXml" Target="../ink/ink32.xml"/><Relationship Id="rId76" Type="http://schemas.openxmlformats.org/officeDocument/2006/relationships/image" Target="../media/image145.png"/><Relationship Id="rId97" Type="http://schemas.openxmlformats.org/officeDocument/2006/relationships/customXml" Target="../ink/ink53.xml"/><Relationship Id="rId120" Type="http://schemas.openxmlformats.org/officeDocument/2006/relationships/image" Target="../media/image167.png"/><Relationship Id="rId141" Type="http://schemas.openxmlformats.org/officeDocument/2006/relationships/customXml" Target="../ink/ink75.xml"/><Relationship Id="rId7" Type="http://schemas.openxmlformats.org/officeDocument/2006/relationships/customXml" Target="../ink/ink6.xml"/><Relationship Id="rId162" Type="http://schemas.openxmlformats.org/officeDocument/2006/relationships/image" Target="../media/image390.png"/><Relationship Id="rId183" Type="http://schemas.openxmlformats.org/officeDocument/2006/relationships/customXml" Target="../ink/ink99.xml"/><Relationship Id="rId218" Type="http://schemas.openxmlformats.org/officeDocument/2006/relationships/customXml" Target="../ink/ink117.xml"/><Relationship Id="rId239" Type="http://schemas.openxmlformats.org/officeDocument/2006/relationships/image" Target="../media/image223.png"/><Relationship Id="rId250" Type="http://schemas.openxmlformats.org/officeDocument/2006/relationships/customXml" Target="../ink/ink133.xml"/><Relationship Id="rId24" Type="http://schemas.openxmlformats.org/officeDocument/2006/relationships/image" Target="../media/image1200.png"/><Relationship Id="rId45" Type="http://schemas.openxmlformats.org/officeDocument/2006/relationships/customXml" Target="../ink/ink26.xml"/><Relationship Id="rId66" Type="http://schemas.openxmlformats.org/officeDocument/2006/relationships/image" Target="../media/image140.png"/><Relationship Id="rId87" Type="http://schemas.openxmlformats.org/officeDocument/2006/relationships/customXml" Target="../ink/ink48.xml"/><Relationship Id="rId110" Type="http://schemas.openxmlformats.org/officeDocument/2006/relationships/image" Target="../media/image162.png"/><Relationship Id="rId131" Type="http://schemas.openxmlformats.org/officeDocument/2006/relationships/customXml" Target="../ink/ink70.xml"/><Relationship Id="rId152" Type="http://schemas.openxmlformats.org/officeDocument/2006/relationships/image" Target="../media/image183.png"/><Relationship Id="rId173" Type="http://schemas.openxmlformats.org/officeDocument/2006/relationships/customXml" Target="../ink/ink94.xml"/><Relationship Id="rId194" Type="http://schemas.openxmlformats.org/officeDocument/2006/relationships/image" Target="../media/image201.png"/><Relationship Id="rId208" Type="http://schemas.openxmlformats.org/officeDocument/2006/relationships/image" Target="../media/image208.png"/><Relationship Id="rId229" Type="http://schemas.openxmlformats.org/officeDocument/2006/relationships/image" Target="../media/image218.png"/><Relationship Id="rId240" Type="http://schemas.openxmlformats.org/officeDocument/2006/relationships/customXml" Target="../ink/ink128.xml"/><Relationship Id="rId14" Type="http://schemas.openxmlformats.org/officeDocument/2006/relationships/image" Target="../media/image25.png"/><Relationship Id="rId35" Type="http://schemas.openxmlformats.org/officeDocument/2006/relationships/customXml" Target="../ink/ink21.xml"/><Relationship Id="rId56" Type="http://schemas.openxmlformats.org/officeDocument/2006/relationships/image" Target="../media/image135.png"/><Relationship Id="rId77" Type="http://schemas.openxmlformats.org/officeDocument/2006/relationships/customXml" Target="../ink/ink43.xml"/><Relationship Id="rId100" Type="http://schemas.openxmlformats.org/officeDocument/2006/relationships/image" Target="../media/image157.png"/><Relationship Id="rId8" Type="http://schemas.openxmlformats.org/officeDocument/2006/relationships/image" Target="../media/image230.png"/><Relationship Id="rId98" Type="http://schemas.openxmlformats.org/officeDocument/2006/relationships/image" Target="../media/image156.png"/><Relationship Id="rId121" Type="http://schemas.openxmlformats.org/officeDocument/2006/relationships/customXml" Target="../ink/ink65.xml"/><Relationship Id="rId142" Type="http://schemas.openxmlformats.org/officeDocument/2006/relationships/image" Target="../media/image178.png"/><Relationship Id="rId163" Type="http://schemas.openxmlformats.org/officeDocument/2006/relationships/customXml" Target="../ink/ink86.xml"/><Relationship Id="rId184" Type="http://schemas.openxmlformats.org/officeDocument/2006/relationships/image" Target="../media/image196.png"/><Relationship Id="rId219" Type="http://schemas.openxmlformats.org/officeDocument/2006/relationships/image" Target="../media/image213.png"/><Relationship Id="rId230" Type="http://schemas.openxmlformats.org/officeDocument/2006/relationships/customXml" Target="../ink/ink123.xml"/><Relationship Id="rId251" Type="http://schemas.openxmlformats.org/officeDocument/2006/relationships/image" Target="../media/image43.png"/><Relationship Id="rId25" Type="http://schemas.openxmlformats.org/officeDocument/2006/relationships/customXml" Target="../ink/ink16.xml"/><Relationship Id="rId46" Type="http://schemas.openxmlformats.org/officeDocument/2006/relationships/image" Target="../media/image32.png"/><Relationship Id="rId67" Type="http://schemas.openxmlformats.org/officeDocument/2006/relationships/customXml" Target="../ink/ink38.xml"/><Relationship Id="rId88" Type="http://schemas.openxmlformats.org/officeDocument/2006/relationships/image" Target="../media/image151.png"/><Relationship Id="rId111" Type="http://schemas.openxmlformats.org/officeDocument/2006/relationships/customXml" Target="../ink/ink60.xml"/><Relationship Id="rId132" Type="http://schemas.openxmlformats.org/officeDocument/2006/relationships/image" Target="../media/image173.png"/><Relationship Id="rId153" Type="http://schemas.openxmlformats.org/officeDocument/2006/relationships/customXml" Target="../ink/ink81.xml"/><Relationship Id="rId174" Type="http://schemas.openxmlformats.org/officeDocument/2006/relationships/image" Target="../media/image191.png"/><Relationship Id="rId195" Type="http://schemas.openxmlformats.org/officeDocument/2006/relationships/customXml" Target="../ink/ink105.xml"/><Relationship Id="rId209" Type="http://schemas.openxmlformats.org/officeDocument/2006/relationships/customXml" Target="../ink/ink112.xml"/><Relationship Id="rId220" Type="http://schemas.openxmlformats.org/officeDocument/2006/relationships/customXml" Target="../ink/ink118.xml"/><Relationship Id="rId241" Type="http://schemas.openxmlformats.org/officeDocument/2006/relationships/image" Target="../media/image224.png"/><Relationship Id="rId15" Type="http://schemas.openxmlformats.org/officeDocument/2006/relationships/customXml" Target="../ink/ink11.xml"/><Relationship Id="rId36" Type="http://schemas.openxmlformats.org/officeDocument/2006/relationships/image" Target="../media/image300.png"/><Relationship Id="rId57" Type="http://schemas.openxmlformats.org/officeDocument/2006/relationships/customXml" Target="../ink/ink33.xml"/><Relationship Id="rId78" Type="http://schemas.openxmlformats.org/officeDocument/2006/relationships/image" Target="../media/image146.png"/><Relationship Id="rId99" Type="http://schemas.openxmlformats.org/officeDocument/2006/relationships/customXml" Target="../ink/ink54.xml"/><Relationship Id="rId101" Type="http://schemas.openxmlformats.org/officeDocument/2006/relationships/customXml" Target="../ink/ink55.xml"/><Relationship Id="rId122" Type="http://schemas.openxmlformats.org/officeDocument/2006/relationships/image" Target="../media/image168.png"/><Relationship Id="rId143" Type="http://schemas.openxmlformats.org/officeDocument/2006/relationships/customXml" Target="../ink/ink76.xml"/><Relationship Id="rId164" Type="http://schemas.openxmlformats.org/officeDocument/2006/relationships/image" Target="../media/image189.png"/><Relationship Id="rId185" Type="http://schemas.openxmlformats.org/officeDocument/2006/relationships/customXml" Target="../ink/ink100.xml"/><Relationship Id="rId9" Type="http://schemas.openxmlformats.org/officeDocument/2006/relationships/customXml" Target="../ink/ink7.xml"/><Relationship Id="rId210" Type="http://schemas.openxmlformats.org/officeDocument/2006/relationships/image" Target="../media/image209.png"/><Relationship Id="rId26" Type="http://schemas.openxmlformats.org/officeDocument/2006/relationships/image" Target="../media/image1210.png"/><Relationship Id="rId231" Type="http://schemas.openxmlformats.org/officeDocument/2006/relationships/image" Target="../media/image219.png"/><Relationship Id="rId252" Type="http://schemas.openxmlformats.org/officeDocument/2006/relationships/customXml" Target="../ink/ink134.xml"/><Relationship Id="rId47" Type="http://schemas.openxmlformats.org/officeDocument/2006/relationships/customXml" Target="../ink/ink27.xml"/><Relationship Id="rId68" Type="http://schemas.openxmlformats.org/officeDocument/2006/relationships/image" Target="../media/image141.png"/><Relationship Id="rId89" Type="http://schemas.openxmlformats.org/officeDocument/2006/relationships/customXml" Target="../ink/ink49.xml"/><Relationship Id="rId112" Type="http://schemas.openxmlformats.org/officeDocument/2006/relationships/image" Target="../media/image163.png"/><Relationship Id="rId133" Type="http://schemas.openxmlformats.org/officeDocument/2006/relationships/customXml" Target="../ink/ink71.xml"/><Relationship Id="rId154" Type="http://schemas.openxmlformats.org/officeDocument/2006/relationships/image" Target="../media/image184.png"/><Relationship Id="rId175" Type="http://schemas.openxmlformats.org/officeDocument/2006/relationships/customXml" Target="../ink/ink95.xml"/><Relationship Id="rId196" Type="http://schemas.openxmlformats.org/officeDocument/2006/relationships/image" Target="../media/image202.png"/><Relationship Id="rId200" Type="http://schemas.openxmlformats.org/officeDocument/2006/relationships/image" Target="../media/image204.png"/><Relationship Id="rId16" Type="http://schemas.openxmlformats.org/officeDocument/2006/relationships/image" Target="../media/image26.png"/><Relationship Id="rId221" Type="http://schemas.openxmlformats.org/officeDocument/2006/relationships/image" Target="../media/image214.png"/><Relationship Id="rId242" Type="http://schemas.openxmlformats.org/officeDocument/2006/relationships/customXml" Target="../ink/ink129.xml"/><Relationship Id="rId37" Type="http://schemas.openxmlformats.org/officeDocument/2006/relationships/customXml" Target="../ink/ink22.xml"/><Relationship Id="rId58" Type="http://schemas.openxmlformats.org/officeDocument/2006/relationships/image" Target="../media/image136.png"/><Relationship Id="rId79" Type="http://schemas.openxmlformats.org/officeDocument/2006/relationships/customXml" Target="../ink/ink44.xml"/><Relationship Id="rId102" Type="http://schemas.openxmlformats.org/officeDocument/2006/relationships/image" Target="../media/image158.png"/><Relationship Id="rId123" Type="http://schemas.openxmlformats.org/officeDocument/2006/relationships/customXml" Target="../ink/ink66.xml"/><Relationship Id="rId144" Type="http://schemas.openxmlformats.org/officeDocument/2006/relationships/image" Target="../media/image370.png"/><Relationship Id="rId90" Type="http://schemas.openxmlformats.org/officeDocument/2006/relationships/image" Target="../media/image152.png"/><Relationship Id="rId165" Type="http://schemas.openxmlformats.org/officeDocument/2006/relationships/customXml" Target="../ink/ink87.xml"/><Relationship Id="rId186" Type="http://schemas.openxmlformats.org/officeDocument/2006/relationships/image" Target="../media/image197.png"/><Relationship Id="rId211" Type="http://schemas.openxmlformats.org/officeDocument/2006/relationships/customXml" Target="../ink/ink113.xml"/><Relationship Id="rId232" Type="http://schemas.openxmlformats.org/officeDocument/2006/relationships/customXml" Target="../ink/ink124.xml"/><Relationship Id="rId253" Type="http://schemas.openxmlformats.org/officeDocument/2006/relationships/image" Target="../media/image44.png"/><Relationship Id="rId27" Type="http://schemas.openxmlformats.org/officeDocument/2006/relationships/customXml" Target="../ink/ink17.xml"/><Relationship Id="rId48" Type="http://schemas.openxmlformats.org/officeDocument/2006/relationships/customXml" Target="../ink/ink28.xml"/><Relationship Id="rId69" Type="http://schemas.openxmlformats.org/officeDocument/2006/relationships/customXml" Target="../ink/ink39.xml"/><Relationship Id="rId113" Type="http://schemas.openxmlformats.org/officeDocument/2006/relationships/customXml" Target="../ink/ink61.xml"/><Relationship Id="rId134" Type="http://schemas.openxmlformats.org/officeDocument/2006/relationships/image" Target="../media/image174.png"/><Relationship Id="rId80" Type="http://schemas.openxmlformats.org/officeDocument/2006/relationships/image" Target="../media/image147.png"/><Relationship Id="rId155" Type="http://schemas.openxmlformats.org/officeDocument/2006/relationships/customXml" Target="../ink/ink82.xml"/><Relationship Id="rId176" Type="http://schemas.openxmlformats.org/officeDocument/2006/relationships/image" Target="../media/image192.png"/><Relationship Id="rId197" Type="http://schemas.openxmlformats.org/officeDocument/2006/relationships/customXml" Target="../ink/ink106.xml"/><Relationship Id="rId201" Type="http://schemas.openxmlformats.org/officeDocument/2006/relationships/customXml" Target="../ink/ink108.xml"/><Relationship Id="rId222" Type="http://schemas.openxmlformats.org/officeDocument/2006/relationships/customXml" Target="../ink/ink119.xml"/><Relationship Id="rId243" Type="http://schemas.openxmlformats.org/officeDocument/2006/relationships/image" Target="../media/image225.png"/><Relationship Id="rId17" Type="http://schemas.openxmlformats.org/officeDocument/2006/relationships/customXml" Target="../ink/ink12.xml"/><Relationship Id="rId38" Type="http://schemas.openxmlformats.org/officeDocument/2006/relationships/image" Target="../media/image127.png"/><Relationship Id="rId59" Type="http://schemas.openxmlformats.org/officeDocument/2006/relationships/customXml" Target="../ink/ink34.xml"/><Relationship Id="rId103" Type="http://schemas.openxmlformats.org/officeDocument/2006/relationships/customXml" Target="../ink/ink56.xml"/><Relationship Id="rId124" Type="http://schemas.openxmlformats.org/officeDocument/2006/relationships/image" Target="../media/image169.png"/><Relationship Id="rId70" Type="http://schemas.openxmlformats.org/officeDocument/2006/relationships/image" Target="../media/image34.png"/><Relationship Id="rId91" Type="http://schemas.openxmlformats.org/officeDocument/2006/relationships/customXml" Target="../ink/ink50.xml"/><Relationship Id="rId145" Type="http://schemas.openxmlformats.org/officeDocument/2006/relationships/customXml" Target="../ink/ink77.xml"/><Relationship Id="rId166" Type="http://schemas.openxmlformats.org/officeDocument/2006/relationships/customXml" Target="../ink/ink88.xml"/><Relationship Id="rId187" Type="http://schemas.openxmlformats.org/officeDocument/2006/relationships/customXml" Target="../ink/ink101.xml"/><Relationship Id="rId1" Type="http://schemas.openxmlformats.org/officeDocument/2006/relationships/slideLayout" Target="../slideLayouts/slideLayout7.xml"/><Relationship Id="rId212" Type="http://schemas.openxmlformats.org/officeDocument/2006/relationships/customXml" Target="../ink/ink114.xml"/><Relationship Id="rId233" Type="http://schemas.openxmlformats.org/officeDocument/2006/relationships/image" Target="../media/image220.png"/><Relationship Id="rId254" Type="http://schemas.openxmlformats.org/officeDocument/2006/relationships/customXml" Target="../ink/ink135.xml"/><Relationship Id="rId28" Type="http://schemas.openxmlformats.org/officeDocument/2006/relationships/image" Target="../media/image1220.png"/><Relationship Id="rId49" Type="http://schemas.openxmlformats.org/officeDocument/2006/relationships/customXml" Target="../ink/ink29.xml"/><Relationship Id="rId114" Type="http://schemas.openxmlformats.org/officeDocument/2006/relationships/image" Target="../media/image164.png"/><Relationship Id="rId60" Type="http://schemas.openxmlformats.org/officeDocument/2006/relationships/image" Target="../media/image137.png"/><Relationship Id="rId81" Type="http://schemas.openxmlformats.org/officeDocument/2006/relationships/customXml" Target="../ink/ink45.xml"/><Relationship Id="rId135" Type="http://schemas.openxmlformats.org/officeDocument/2006/relationships/customXml" Target="../ink/ink72.xml"/><Relationship Id="rId156" Type="http://schemas.openxmlformats.org/officeDocument/2006/relationships/image" Target="../media/image185.png"/><Relationship Id="rId177" Type="http://schemas.openxmlformats.org/officeDocument/2006/relationships/customXml" Target="../ink/ink96.xml"/><Relationship Id="rId198" Type="http://schemas.openxmlformats.org/officeDocument/2006/relationships/image" Target="../media/image203.png"/><Relationship Id="rId202" Type="http://schemas.openxmlformats.org/officeDocument/2006/relationships/image" Target="../media/image205.png"/><Relationship Id="rId223" Type="http://schemas.openxmlformats.org/officeDocument/2006/relationships/image" Target="../media/image215.png"/><Relationship Id="rId244" Type="http://schemas.openxmlformats.org/officeDocument/2006/relationships/customXml" Target="../ink/ink130.xml"/><Relationship Id="rId18" Type="http://schemas.openxmlformats.org/officeDocument/2006/relationships/image" Target="../media/image270.png"/><Relationship Id="rId39" Type="http://schemas.openxmlformats.org/officeDocument/2006/relationships/customXml" Target="../ink/ink23.xml"/><Relationship Id="rId50" Type="http://schemas.openxmlformats.org/officeDocument/2006/relationships/image" Target="../media/image33.png"/><Relationship Id="rId104" Type="http://schemas.openxmlformats.org/officeDocument/2006/relationships/image" Target="../media/image159.png"/><Relationship Id="rId125" Type="http://schemas.openxmlformats.org/officeDocument/2006/relationships/customXml" Target="../ink/ink67.xml"/><Relationship Id="rId146" Type="http://schemas.openxmlformats.org/officeDocument/2006/relationships/image" Target="../media/image380.png"/><Relationship Id="rId167" Type="http://schemas.openxmlformats.org/officeDocument/2006/relationships/customXml" Target="../ink/ink89.xml"/><Relationship Id="rId188" Type="http://schemas.openxmlformats.org/officeDocument/2006/relationships/image" Target="../media/image198.png"/><Relationship Id="rId71" Type="http://schemas.openxmlformats.org/officeDocument/2006/relationships/customXml" Target="../ink/ink40.xml"/><Relationship Id="rId92" Type="http://schemas.openxmlformats.org/officeDocument/2006/relationships/image" Target="../media/image153.png"/><Relationship Id="rId213" Type="http://schemas.openxmlformats.org/officeDocument/2006/relationships/image" Target="../media/image210.png"/><Relationship Id="rId234" Type="http://schemas.openxmlformats.org/officeDocument/2006/relationships/customXml" Target="../ink/ink125.xml"/><Relationship Id="rId2" Type="http://schemas.openxmlformats.org/officeDocument/2006/relationships/customXml" Target="../ink/ink3.xml"/><Relationship Id="rId29" Type="http://schemas.openxmlformats.org/officeDocument/2006/relationships/customXml" Target="../ink/ink18.xml"/><Relationship Id="rId255" Type="http://schemas.openxmlformats.org/officeDocument/2006/relationships/image" Target="../media/image45.png"/><Relationship Id="rId40" Type="http://schemas.openxmlformats.org/officeDocument/2006/relationships/image" Target="../media/image128.png"/><Relationship Id="rId115" Type="http://schemas.openxmlformats.org/officeDocument/2006/relationships/customXml" Target="../ink/ink62.xml"/><Relationship Id="rId136" Type="http://schemas.openxmlformats.org/officeDocument/2006/relationships/image" Target="../media/image175.png"/><Relationship Id="rId157" Type="http://schemas.openxmlformats.org/officeDocument/2006/relationships/customXml" Target="../ink/ink83.xml"/><Relationship Id="rId178" Type="http://schemas.openxmlformats.org/officeDocument/2006/relationships/image" Target="../media/image193.png"/><Relationship Id="rId61" Type="http://schemas.openxmlformats.org/officeDocument/2006/relationships/customXml" Target="../ink/ink35.xml"/><Relationship Id="rId82" Type="http://schemas.openxmlformats.org/officeDocument/2006/relationships/image" Target="../media/image148.png"/><Relationship Id="rId199" Type="http://schemas.openxmlformats.org/officeDocument/2006/relationships/customXml" Target="../ink/ink107.xml"/><Relationship Id="rId203" Type="http://schemas.openxmlformats.org/officeDocument/2006/relationships/customXml" Target="../ink/ink109.xml"/><Relationship Id="rId19" Type="http://schemas.openxmlformats.org/officeDocument/2006/relationships/customXml" Target="../ink/ink13.xml"/><Relationship Id="rId224" Type="http://schemas.openxmlformats.org/officeDocument/2006/relationships/customXml" Target="../ink/ink120.xml"/><Relationship Id="rId245" Type="http://schemas.openxmlformats.org/officeDocument/2006/relationships/image" Target="../media/image226.png"/><Relationship Id="rId30" Type="http://schemas.openxmlformats.org/officeDocument/2006/relationships/image" Target="../media/image1230.png"/><Relationship Id="rId105" Type="http://schemas.openxmlformats.org/officeDocument/2006/relationships/customXml" Target="../ink/ink57.xml"/><Relationship Id="rId126" Type="http://schemas.openxmlformats.org/officeDocument/2006/relationships/image" Target="../media/image170.png"/><Relationship Id="rId147" Type="http://schemas.openxmlformats.org/officeDocument/2006/relationships/customXml" Target="../ink/ink78.xml"/><Relationship Id="rId168" Type="http://schemas.openxmlformats.org/officeDocument/2006/relationships/customXml" Target="../ink/ink90.xml"/><Relationship Id="rId51" Type="http://schemas.openxmlformats.org/officeDocument/2006/relationships/customXml" Target="../ink/ink30.xml"/><Relationship Id="rId72" Type="http://schemas.openxmlformats.org/officeDocument/2006/relationships/image" Target="../media/image350.png"/><Relationship Id="rId93" Type="http://schemas.openxmlformats.org/officeDocument/2006/relationships/customXml" Target="../ink/ink51.xml"/><Relationship Id="rId189" Type="http://schemas.openxmlformats.org/officeDocument/2006/relationships/customXml" Target="../ink/ink102.xml"/><Relationship Id="rId3" Type="http://schemas.openxmlformats.org/officeDocument/2006/relationships/image" Target="../media/image22.png"/><Relationship Id="rId214" Type="http://schemas.openxmlformats.org/officeDocument/2006/relationships/customXml" Target="../ink/ink115.xml"/><Relationship Id="rId235" Type="http://schemas.openxmlformats.org/officeDocument/2006/relationships/image" Target="../media/image221.png"/><Relationship Id="rId256" Type="http://schemas.openxmlformats.org/officeDocument/2006/relationships/customXml" Target="../ink/ink136.xml"/><Relationship Id="rId116" Type="http://schemas.openxmlformats.org/officeDocument/2006/relationships/image" Target="../media/image165.png"/><Relationship Id="rId137" Type="http://schemas.openxmlformats.org/officeDocument/2006/relationships/customXml" Target="../ink/ink73.xml"/><Relationship Id="rId158" Type="http://schemas.openxmlformats.org/officeDocument/2006/relationships/image" Target="../media/image186.png"/><Relationship Id="rId20" Type="http://schemas.openxmlformats.org/officeDocument/2006/relationships/image" Target="../media/image28.png"/><Relationship Id="rId41" Type="http://schemas.openxmlformats.org/officeDocument/2006/relationships/customXml" Target="../ink/ink24.xml"/><Relationship Id="rId62" Type="http://schemas.openxmlformats.org/officeDocument/2006/relationships/image" Target="../media/image138.png"/><Relationship Id="rId83" Type="http://schemas.openxmlformats.org/officeDocument/2006/relationships/customXml" Target="../ink/ink46.xml"/><Relationship Id="rId179" Type="http://schemas.openxmlformats.org/officeDocument/2006/relationships/customXml" Target="../ink/ink97.xml"/><Relationship Id="rId190" Type="http://schemas.openxmlformats.org/officeDocument/2006/relationships/image" Target="../media/image400.png"/><Relationship Id="rId204" Type="http://schemas.openxmlformats.org/officeDocument/2006/relationships/image" Target="../media/image206.png"/><Relationship Id="rId225" Type="http://schemas.openxmlformats.org/officeDocument/2006/relationships/image" Target="../media/image216.png"/><Relationship Id="rId246" Type="http://schemas.openxmlformats.org/officeDocument/2006/relationships/customXml" Target="../ink/ink131.xml"/><Relationship Id="rId106" Type="http://schemas.openxmlformats.org/officeDocument/2006/relationships/image" Target="../media/image160.png"/><Relationship Id="rId127" Type="http://schemas.openxmlformats.org/officeDocument/2006/relationships/customXml" Target="../ink/ink68.xml"/><Relationship Id="rId10" Type="http://schemas.openxmlformats.org/officeDocument/2006/relationships/customXml" Target="../ink/ink8.xml"/><Relationship Id="rId31" Type="http://schemas.openxmlformats.org/officeDocument/2006/relationships/customXml" Target="../ink/ink19.xml"/><Relationship Id="rId52" Type="http://schemas.openxmlformats.org/officeDocument/2006/relationships/image" Target="../media/image133.png"/><Relationship Id="rId73" Type="http://schemas.openxmlformats.org/officeDocument/2006/relationships/customXml" Target="../ink/ink41.xml"/><Relationship Id="rId94" Type="http://schemas.openxmlformats.org/officeDocument/2006/relationships/image" Target="../media/image154.png"/><Relationship Id="rId148" Type="http://schemas.openxmlformats.org/officeDocument/2006/relationships/image" Target="../media/image181.png"/><Relationship Id="rId169" Type="http://schemas.openxmlformats.org/officeDocument/2006/relationships/customXml" Target="../ink/ink91.xml"/><Relationship Id="rId4" Type="http://schemas.openxmlformats.org/officeDocument/2006/relationships/customXml" Target="../ink/ink4.xml"/><Relationship Id="rId180" Type="http://schemas.openxmlformats.org/officeDocument/2006/relationships/image" Target="../media/image194.png"/><Relationship Id="rId215" Type="http://schemas.openxmlformats.org/officeDocument/2006/relationships/image" Target="../media/image211.png"/><Relationship Id="rId236" Type="http://schemas.openxmlformats.org/officeDocument/2006/relationships/customXml" Target="../ink/ink126.xml"/><Relationship Id="rId257"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customXml" Target="../ink/ink139.xml"/><Relationship Id="rId13" Type="http://schemas.openxmlformats.org/officeDocument/2006/relationships/image" Target="../media/image410.png"/><Relationship Id="rId18" Type="http://schemas.openxmlformats.org/officeDocument/2006/relationships/customXml" Target="../ink/ink144.xml"/><Relationship Id="rId3" Type="http://schemas.openxmlformats.org/officeDocument/2006/relationships/image" Target="../media/image48.png"/><Relationship Id="rId7" Type="http://schemas.openxmlformats.org/officeDocument/2006/relationships/image" Target="../media/image381.png"/><Relationship Id="rId12" Type="http://schemas.openxmlformats.org/officeDocument/2006/relationships/customXml" Target="../ink/ink141.xml"/><Relationship Id="rId17" Type="http://schemas.openxmlformats.org/officeDocument/2006/relationships/image" Target="../media/image430.png"/><Relationship Id="rId2" Type="http://schemas.openxmlformats.org/officeDocument/2006/relationships/notesSlide" Target="../notesSlides/notesSlide24.xml"/><Relationship Id="rId16" Type="http://schemas.openxmlformats.org/officeDocument/2006/relationships/customXml" Target="../ink/ink143.xml"/><Relationship Id="rId1" Type="http://schemas.openxmlformats.org/officeDocument/2006/relationships/slideLayout" Target="../slideLayouts/slideLayout7.xml"/><Relationship Id="rId6" Type="http://schemas.openxmlformats.org/officeDocument/2006/relationships/customXml" Target="../ink/ink138.xml"/><Relationship Id="rId11" Type="http://schemas.openxmlformats.org/officeDocument/2006/relationships/image" Target="../media/image401.png"/><Relationship Id="rId5" Type="http://schemas.openxmlformats.org/officeDocument/2006/relationships/image" Target="../media/image371.png"/><Relationship Id="rId15" Type="http://schemas.openxmlformats.org/officeDocument/2006/relationships/image" Target="../media/image420.png"/><Relationship Id="rId10" Type="http://schemas.openxmlformats.org/officeDocument/2006/relationships/customXml" Target="../ink/ink140.xml"/><Relationship Id="rId19" Type="http://schemas.openxmlformats.org/officeDocument/2006/relationships/image" Target="../media/image440.png"/><Relationship Id="rId4" Type="http://schemas.openxmlformats.org/officeDocument/2006/relationships/customXml" Target="../ink/ink137.xml"/><Relationship Id="rId9" Type="http://schemas.openxmlformats.org/officeDocument/2006/relationships/image" Target="../media/image391.png"/><Relationship Id="rId14" Type="http://schemas.openxmlformats.org/officeDocument/2006/relationships/customXml" Target="../ink/ink14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hyperlink" Target="https://tinyurl.com/3t7hrk8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i.org/10.1002/eap.250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1" name="Freeform: Shape 3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42" name="Freeform: Shape 35">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8654E1-09CA-5698-4E89-F78A13407CB3}"/>
              </a:ext>
            </a:extLst>
          </p:cNvPr>
          <p:cNvSpPr>
            <a:spLocks noGrp="1"/>
          </p:cNvSpPr>
          <p:nvPr>
            <p:ph type="ctrTitle"/>
          </p:nvPr>
        </p:nvSpPr>
        <p:spPr>
          <a:xfrm>
            <a:off x="1524003" y="1999614"/>
            <a:ext cx="9144000" cy="3287853"/>
          </a:xfrm>
        </p:spPr>
        <p:txBody>
          <a:bodyPr anchor="ctr">
            <a:normAutofit fontScale="90000"/>
          </a:bodyPr>
          <a:lstStyle/>
          <a:p>
            <a:r>
              <a:rPr lang="en-US" sz="6100" dirty="0"/>
              <a:t>Can you predict the future? Introduction to the NEON Forecasting Challenge</a:t>
            </a:r>
            <a:br>
              <a:rPr lang="en-US" sz="6100" dirty="0"/>
            </a:br>
            <a:r>
              <a:rPr lang="en-US" sz="4200" dirty="0">
                <a:highlight>
                  <a:srgbClr val="FF00FF"/>
                </a:highlight>
              </a:rPr>
              <a:t>ESA workshop 3</a:t>
            </a:r>
            <a:br>
              <a:rPr lang="en-US" sz="4200" dirty="0">
                <a:highlight>
                  <a:srgbClr val="FF00FF"/>
                </a:highlight>
              </a:rPr>
            </a:br>
            <a:r>
              <a:rPr lang="en-US" sz="4200" dirty="0">
                <a:highlight>
                  <a:srgbClr val="FF00FF"/>
                </a:highlight>
              </a:rPr>
              <a:t>Monday 7</a:t>
            </a:r>
            <a:r>
              <a:rPr lang="en-US" sz="4200" baseline="30000" dirty="0">
                <a:highlight>
                  <a:srgbClr val="FF00FF"/>
                </a:highlight>
              </a:rPr>
              <a:t>th</a:t>
            </a:r>
            <a:r>
              <a:rPr lang="en-US" sz="4200" dirty="0">
                <a:highlight>
                  <a:srgbClr val="FF00FF"/>
                </a:highlight>
              </a:rPr>
              <a:t> August 2023</a:t>
            </a:r>
            <a:endParaRPr lang="en-GB" sz="4200" dirty="0">
              <a:highlight>
                <a:srgbClr val="FF00FF"/>
              </a:highlight>
            </a:endParaRPr>
          </a:p>
        </p:txBody>
      </p:sp>
      <p:sp>
        <p:nvSpPr>
          <p:cNvPr id="3" name="Subtitle 2">
            <a:extLst>
              <a:ext uri="{FF2B5EF4-FFF2-40B4-BE49-F238E27FC236}">
                <a16:creationId xmlns:a16="http://schemas.microsoft.com/office/drawing/2014/main" id="{72ACCB4C-9576-27C9-14DF-CE1FB9426F62}"/>
              </a:ext>
            </a:extLst>
          </p:cNvPr>
          <p:cNvSpPr>
            <a:spLocks noGrp="1"/>
          </p:cNvSpPr>
          <p:nvPr>
            <p:ph type="subTitle" idx="1"/>
          </p:nvPr>
        </p:nvSpPr>
        <p:spPr>
          <a:xfrm>
            <a:off x="1966912" y="5645150"/>
            <a:ext cx="8258176" cy="786081"/>
          </a:xfrm>
        </p:spPr>
        <p:txBody>
          <a:bodyPr anchor="ctr">
            <a:noAutofit/>
          </a:bodyPr>
          <a:lstStyle/>
          <a:p>
            <a:r>
              <a:rPr lang="en-US" dirty="0">
                <a:highlight>
                  <a:srgbClr val="FF00FF"/>
                </a:highlight>
              </a:rPr>
              <a:t>Workshop lead: Freya Olsson</a:t>
            </a:r>
            <a:br>
              <a:rPr lang="en-US" dirty="0">
                <a:highlight>
                  <a:srgbClr val="FF00FF"/>
                </a:highlight>
              </a:rPr>
            </a:br>
            <a:r>
              <a:rPr lang="en-US" dirty="0">
                <a:highlight>
                  <a:srgbClr val="FF00FF"/>
                </a:highlight>
              </a:rPr>
              <a:t>Virginia Tech, USA (freyao@vt.edu)</a:t>
            </a:r>
            <a:endParaRPr lang="en-GB" dirty="0">
              <a:highlight>
                <a:srgbClr val="FF00FF"/>
              </a:highlight>
            </a:endParaRPr>
          </a:p>
        </p:txBody>
      </p:sp>
      <p:sp>
        <p:nvSpPr>
          <p:cNvPr id="43" name="Rectangle 3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Data Partners - NEON Data">
            <a:extLst>
              <a:ext uri="{FF2B5EF4-FFF2-40B4-BE49-F238E27FC236}">
                <a16:creationId xmlns:a16="http://schemas.microsoft.com/office/drawing/2014/main" id="{2841856A-A5D5-BF28-2267-37377343ED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57"/>
          <a:stretch/>
        </p:blipFill>
        <p:spPr bwMode="auto">
          <a:xfrm>
            <a:off x="5681037" y="426769"/>
            <a:ext cx="1412556" cy="754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EFI Logos | Ecological Forecasting Initiative">
            <a:extLst>
              <a:ext uri="{FF2B5EF4-FFF2-40B4-BE49-F238E27FC236}">
                <a16:creationId xmlns:a16="http://schemas.microsoft.com/office/drawing/2014/main" id="{7F1B2909-2D8F-47E3-1C62-B3419D2DA0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74" t="8097" r="4297" b="6041"/>
          <a:stretch/>
        </p:blipFill>
        <p:spPr bwMode="auto">
          <a:xfrm>
            <a:off x="3948154" y="189452"/>
            <a:ext cx="1606074" cy="1229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National Science Foundation - Wikipedia">
            <a:extLst>
              <a:ext uri="{FF2B5EF4-FFF2-40B4-BE49-F238E27FC236}">
                <a16:creationId xmlns:a16="http://schemas.microsoft.com/office/drawing/2014/main" id="{EF78776D-A3A2-C3D2-0BC1-C870A9153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0402" y="453674"/>
            <a:ext cx="719458" cy="727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038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926432" y="548640"/>
            <a:ext cx="10698640" cy="1179576"/>
          </a:xfrm>
        </p:spPr>
        <p:txBody>
          <a:bodyPr>
            <a:noAutofit/>
          </a:bodyPr>
          <a:lstStyle/>
          <a:p>
            <a:r>
              <a:rPr lang="en-US" sz="4800" dirty="0"/>
              <a:t>Why a forecasting challenge? – the power of many forecasts!</a:t>
            </a:r>
            <a:endParaRPr lang="en-GB" sz="48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498612" y="2419596"/>
            <a:ext cx="5820784" cy="4024235"/>
          </a:xfrm>
        </p:spPr>
        <p:txBody>
          <a:bodyPr>
            <a:normAutofit/>
          </a:bodyPr>
          <a:lstStyle/>
          <a:p>
            <a:pPr marL="514350" indent="-514350">
              <a:spcBef>
                <a:spcPts val="1350"/>
              </a:spcBef>
              <a:buAutoNum type="arabicPeriod"/>
            </a:pPr>
            <a:r>
              <a:rPr lang="en-US" sz="2800" dirty="0"/>
              <a:t>A community of forecasting</a:t>
            </a:r>
            <a:endParaRPr lang="en-US" dirty="0"/>
          </a:p>
          <a:p>
            <a:pPr lvl="1">
              <a:spcBef>
                <a:spcPts val="1350"/>
              </a:spcBef>
            </a:pPr>
            <a:r>
              <a:rPr lang="en-US" dirty="0"/>
              <a:t>Standards</a:t>
            </a:r>
          </a:p>
          <a:p>
            <a:pPr lvl="1">
              <a:spcBef>
                <a:spcPts val="1350"/>
              </a:spcBef>
            </a:pPr>
            <a:r>
              <a:rPr lang="en-US" dirty="0"/>
              <a:t>Development of tools and infrastructure</a:t>
            </a:r>
          </a:p>
          <a:p>
            <a:pPr lvl="1">
              <a:spcBef>
                <a:spcPts val="1350"/>
              </a:spcBef>
            </a:pPr>
            <a:r>
              <a:rPr lang="en-US" dirty="0"/>
              <a:t>A forecasting </a:t>
            </a:r>
            <a:r>
              <a:rPr lang="en-US" b="1" dirty="0"/>
              <a:t>platform</a:t>
            </a:r>
            <a:r>
              <a:rPr lang="en-US" dirty="0"/>
              <a:t> </a:t>
            </a:r>
          </a:p>
          <a:p>
            <a:pPr>
              <a:spcBef>
                <a:spcPts val="1350"/>
              </a:spcBef>
              <a:buFont typeface="Courier New" panose="02070309020205020404" pitchFamily="49" charset="0"/>
              <a:buChar char="o"/>
            </a:pPr>
            <a:endParaRPr lang="en-US" dirty="0"/>
          </a:p>
          <a:p>
            <a:endParaRPr lang="en-GB" dirty="0"/>
          </a:p>
        </p:txBody>
      </p:sp>
      <p:graphicFrame>
        <p:nvGraphicFramePr>
          <p:cNvPr id="7" name="Diagram 6">
            <a:extLst>
              <a:ext uri="{FF2B5EF4-FFF2-40B4-BE49-F238E27FC236}">
                <a16:creationId xmlns:a16="http://schemas.microsoft.com/office/drawing/2014/main" id="{D3FFA32E-B031-C3F5-AC97-F823C3F19985}"/>
              </a:ext>
            </a:extLst>
          </p:cNvPr>
          <p:cNvGraphicFramePr/>
          <p:nvPr>
            <p:extLst>
              <p:ext uri="{D42A27DB-BD31-4B8C-83A1-F6EECF244321}">
                <p14:modId xmlns:p14="http://schemas.microsoft.com/office/powerpoint/2010/main" val="547581741"/>
              </p:ext>
            </p:extLst>
          </p:nvPr>
        </p:nvGraphicFramePr>
        <p:xfrm>
          <a:off x="7114488" y="3041654"/>
          <a:ext cx="4608120" cy="3580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Content Placeholder 3">
            <a:extLst>
              <a:ext uri="{FF2B5EF4-FFF2-40B4-BE49-F238E27FC236}">
                <a16:creationId xmlns:a16="http://schemas.microsoft.com/office/drawing/2014/main" id="{E08669B8-D119-C165-CCFE-1BEB19BFF989}"/>
              </a:ext>
            </a:extLst>
          </p:cNvPr>
          <p:cNvSpPr txBox="1">
            <a:spLocks/>
          </p:cNvSpPr>
          <p:nvPr/>
        </p:nvSpPr>
        <p:spPr>
          <a:xfrm>
            <a:off x="6174889" y="2415964"/>
            <a:ext cx="5547719" cy="201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350"/>
              </a:spcBef>
              <a:buNone/>
            </a:pPr>
            <a:r>
              <a:rPr lang="en-US" dirty="0"/>
              <a:t>2. Answer questions of predictability</a:t>
            </a:r>
          </a:p>
          <a:p>
            <a:pPr marL="358775" indent="-358775">
              <a:spcBef>
                <a:spcPts val="1350"/>
              </a:spcBef>
              <a:buFont typeface="Courier New" panose="02070309020205020404" pitchFamily="49" charset="0"/>
              <a:buChar char="o"/>
            </a:pPr>
            <a:endParaRPr lang="en-US" dirty="0"/>
          </a:p>
          <a:p>
            <a:pPr>
              <a:spcBef>
                <a:spcPts val="1350"/>
              </a:spcBef>
              <a:buFont typeface="Courier New" panose="02070309020205020404" pitchFamily="49" charset="0"/>
              <a:buChar char="o"/>
            </a:pPr>
            <a:endParaRPr lang="en-US" dirty="0"/>
          </a:p>
          <a:p>
            <a:endParaRPr lang="en-GB" dirty="0"/>
          </a:p>
        </p:txBody>
      </p:sp>
      <p:sp>
        <p:nvSpPr>
          <p:cNvPr id="5" name="TextBox 4">
            <a:extLst>
              <a:ext uri="{FF2B5EF4-FFF2-40B4-BE49-F238E27FC236}">
                <a16:creationId xmlns:a16="http://schemas.microsoft.com/office/drawing/2014/main" id="{E3701C61-417D-2B8E-4F64-C4EE2596B1AF}"/>
              </a:ext>
            </a:extLst>
          </p:cNvPr>
          <p:cNvSpPr txBox="1"/>
          <p:nvPr/>
        </p:nvSpPr>
        <p:spPr>
          <a:xfrm>
            <a:off x="626850" y="5421875"/>
            <a:ext cx="7183202" cy="1200329"/>
          </a:xfrm>
          <a:prstGeom prst="rect">
            <a:avLst/>
          </a:prstGeom>
          <a:noFill/>
        </p:spPr>
        <p:txBody>
          <a:bodyPr wrap="square">
            <a:spAutoFit/>
          </a:bodyPr>
          <a:lstStyle/>
          <a:p>
            <a:r>
              <a:rPr lang="en-US" sz="3600" dirty="0"/>
              <a:t>The </a:t>
            </a:r>
            <a:r>
              <a:rPr lang="en-US" sz="3600" b="1" dirty="0"/>
              <a:t>EFI-NEON Forecasting Challenge </a:t>
            </a:r>
            <a:r>
              <a:rPr lang="en-US" sz="3600" dirty="0"/>
              <a:t>was born (2021)!</a:t>
            </a:r>
            <a:endParaRPr lang="en-GB" sz="3600" dirty="0"/>
          </a:p>
        </p:txBody>
      </p:sp>
    </p:spTree>
    <p:extLst>
      <p:ext uri="{BB962C8B-B14F-4D97-AF65-F5344CB8AC3E}">
        <p14:creationId xmlns:p14="http://schemas.microsoft.com/office/powerpoint/2010/main" val="179471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graphicEl>
                                              <a:dgm id="{EB319376-E658-4EBE-9005-CEC8D7FBE61E}"/>
                                            </p:graphicEl>
                                          </p:spTgt>
                                        </p:tgtEl>
                                        <p:attrNameLst>
                                          <p:attrName>style.visibility</p:attrName>
                                        </p:attrNameLst>
                                      </p:cBhvr>
                                      <p:to>
                                        <p:strVal val="visible"/>
                                      </p:to>
                                    </p:set>
                                    <p:animEffect transition="in" filter="fade">
                                      <p:cBhvr>
                                        <p:cTn id="19" dur="500"/>
                                        <p:tgtEl>
                                          <p:spTgt spid="7">
                                            <p:graphicEl>
                                              <a:dgm id="{EB319376-E658-4EBE-9005-CEC8D7FBE61E}"/>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graphicEl>
                                              <a:dgm id="{4D390BA7-CB51-4101-8C0B-A0058EC4E123}"/>
                                            </p:graphicEl>
                                          </p:spTgt>
                                        </p:tgtEl>
                                        <p:attrNameLst>
                                          <p:attrName>style.visibility</p:attrName>
                                        </p:attrNameLst>
                                      </p:cBhvr>
                                      <p:to>
                                        <p:strVal val="visible"/>
                                      </p:to>
                                    </p:set>
                                    <p:animEffect transition="in" filter="fade">
                                      <p:cBhvr>
                                        <p:cTn id="22" dur="500"/>
                                        <p:tgtEl>
                                          <p:spTgt spid="7">
                                            <p:graphicEl>
                                              <a:dgm id="{4D390BA7-CB51-4101-8C0B-A0058EC4E123}"/>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graphicEl>
                                              <a:dgm id="{40107E22-89CF-4206-9898-701A291E56F2}"/>
                                            </p:graphicEl>
                                          </p:spTgt>
                                        </p:tgtEl>
                                        <p:attrNameLst>
                                          <p:attrName>style.visibility</p:attrName>
                                        </p:attrNameLst>
                                      </p:cBhvr>
                                      <p:to>
                                        <p:strVal val="visible"/>
                                      </p:to>
                                    </p:set>
                                    <p:animEffect transition="in" filter="fade">
                                      <p:cBhvr>
                                        <p:cTn id="25" dur="500"/>
                                        <p:tgtEl>
                                          <p:spTgt spid="7">
                                            <p:graphicEl>
                                              <a:dgm id="{40107E22-89CF-4206-9898-701A291E56F2}"/>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graphicEl>
                                              <a:dgm id="{49B2F1E2-F16D-4F4F-9F61-260FA75A9E5C}"/>
                                            </p:graphicEl>
                                          </p:spTgt>
                                        </p:tgtEl>
                                        <p:attrNameLst>
                                          <p:attrName>style.visibility</p:attrName>
                                        </p:attrNameLst>
                                      </p:cBhvr>
                                      <p:to>
                                        <p:strVal val="visible"/>
                                      </p:to>
                                    </p:set>
                                    <p:animEffect transition="in" filter="fade">
                                      <p:cBhvr>
                                        <p:cTn id="28" dur="500"/>
                                        <p:tgtEl>
                                          <p:spTgt spid="7">
                                            <p:graphicEl>
                                              <a:dgm id="{49B2F1E2-F16D-4F4F-9F61-260FA75A9E5C}"/>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CA65194D-B001-45CB-80AC-F529F7FADAF9}"/>
                                            </p:graphicEl>
                                          </p:spTgt>
                                        </p:tgtEl>
                                        <p:attrNameLst>
                                          <p:attrName>style.visibility</p:attrName>
                                        </p:attrNameLst>
                                      </p:cBhvr>
                                      <p:to>
                                        <p:strVal val="visible"/>
                                      </p:to>
                                    </p:set>
                                    <p:animEffect transition="in" filter="fade">
                                      <p:cBhvr>
                                        <p:cTn id="31" dur="500"/>
                                        <p:tgtEl>
                                          <p:spTgt spid="7">
                                            <p:graphicEl>
                                              <a:dgm id="{CA65194D-B001-45CB-80AC-F529F7FADAF9}"/>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outVertical)">
                                      <p:cBhvr>
                                        <p:cTn id="36"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18"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67FA6-EF54-634B-12E0-AD2E48F607D2}"/>
              </a:ext>
            </a:extLst>
          </p:cNvPr>
          <p:cNvSpPr>
            <a:spLocks noGrp="1"/>
          </p:cNvSpPr>
          <p:nvPr>
            <p:ph type="title"/>
          </p:nvPr>
        </p:nvSpPr>
        <p:spPr>
          <a:xfrm>
            <a:off x="793662" y="386930"/>
            <a:ext cx="10066122" cy="1584038"/>
          </a:xfrm>
        </p:spPr>
        <p:txBody>
          <a:bodyPr anchor="b">
            <a:normAutofit/>
          </a:bodyPr>
          <a:lstStyle/>
          <a:p>
            <a:r>
              <a:rPr lang="en-US" sz="5400" dirty="0"/>
              <a:t>Ecological Forecasting Initiative </a:t>
            </a:r>
            <a:br>
              <a:rPr lang="en-US" sz="5400" dirty="0"/>
            </a:br>
            <a:r>
              <a:rPr lang="en-US" sz="5400" dirty="0"/>
              <a:t>Research Co-ordination Network</a:t>
            </a:r>
            <a:endParaRPr lang="en-GB" sz="5400" dirty="0"/>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18FD44-5E6D-A228-7503-5B85CF4BC3E0}"/>
              </a:ext>
            </a:extLst>
          </p:cNvPr>
          <p:cNvSpPr>
            <a:spLocks noGrp="1"/>
          </p:cNvSpPr>
          <p:nvPr>
            <p:ph idx="1"/>
          </p:nvPr>
        </p:nvSpPr>
        <p:spPr>
          <a:xfrm>
            <a:off x="793662" y="2363529"/>
            <a:ext cx="4201929" cy="3212568"/>
          </a:xfrm>
        </p:spPr>
        <p:txBody>
          <a:bodyPr anchor="ctr">
            <a:normAutofit/>
          </a:bodyPr>
          <a:lstStyle/>
          <a:p>
            <a:r>
              <a:rPr lang="en-US" sz="3200" dirty="0"/>
              <a:t>EFI RCN Goals</a:t>
            </a:r>
          </a:p>
          <a:p>
            <a:pPr lvl="1"/>
            <a:r>
              <a:rPr lang="en-US" sz="2800" dirty="0"/>
              <a:t>lower barriers</a:t>
            </a:r>
          </a:p>
          <a:p>
            <a:pPr lvl="1"/>
            <a:r>
              <a:rPr lang="en-US" sz="2800" dirty="0"/>
              <a:t>community building</a:t>
            </a:r>
          </a:p>
          <a:p>
            <a:pPr lvl="1"/>
            <a:r>
              <a:rPr lang="en-US" sz="2800" dirty="0"/>
              <a:t>infrastructure</a:t>
            </a:r>
          </a:p>
          <a:p>
            <a:pPr lvl="1"/>
            <a:r>
              <a:rPr lang="en-US" sz="2800" dirty="0"/>
              <a:t>platform development</a:t>
            </a:r>
          </a:p>
        </p:txBody>
      </p:sp>
      <p:pic>
        <p:nvPicPr>
          <p:cNvPr id="6" name="Picture 5" descr="A white paper with text and blue text&#10;&#10;Description automatically generated">
            <a:extLst>
              <a:ext uri="{FF2B5EF4-FFF2-40B4-BE49-F238E27FC236}">
                <a16:creationId xmlns:a16="http://schemas.microsoft.com/office/drawing/2014/main" id="{85E34C96-206A-5CE5-2756-C9CA7DF9EAE7}"/>
              </a:ext>
            </a:extLst>
          </p:cNvPr>
          <p:cNvPicPr>
            <a:picLocks noChangeAspect="1"/>
          </p:cNvPicPr>
          <p:nvPr/>
        </p:nvPicPr>
        <p:blipFill>
          <a:blip r:embed="rId3"/>
          <a:stretch>
            <a:fillRect/>
          </a:stretch>
        </p:blipFill>
        <p:spPr>
          <a:xfrm>
            <a:off x="5477605" y="2780068"/>
            <a:ext cx="5423742" cy="2996618"/>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2F696D-987C-D65F-A351-4FAE632B6054}"/>
              </a:ext>
            </a:extLst>
          </p:cNvPr>
          <p:cNvSpPr txBox="1"/>
          <p:nvPr/>
        </p:nvSpPr>
        <p:spPr>
          <a:xfrm>
            <a:off x="140918" y="6033128"/>
            <a:ext cx="6169068" cy="369332"/>
          </a:xfrm>
          <a:prstGeom prst="rect">
            <a:avLst/>
          </a:prstGeom>
          <a:noFill/>
        </p:spPr>
        <p:txBody>
          <a:bodyPr wrap="square">
            <a:spAutoFit/>
          </a:bodyPr>
          <a:lstStyle/>
          <a:p>
            <a:pPr marL="0" indent="0">
              <a:buNone/>
            </a:pPr>
            <a:r>
              <a:rPr lang="en-US" sz="1800" dirty="0"/>
              <a:t>EFI RCN supported by NSF grant DEB-1926388</a:t>
            </a:r>
            <a:endParaRPr lang="en-GB" sz="1800" dirty="0"/>
          </a:p>
        </p:txBody>
      </p:sp>
    </p:spTree>
    <p:extLst>
      <p:ext uri="{BB962C8B-B14F-4D97-AF65-F5344CB8AC3E}">
        <p14:creationId xmlns:p14="http://schemas.microsoft.com/office/powerpoint/2010/main" val="134733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5400" dirty="0"/>
              <a:t>What is		?</a:t>
            </a:r>
            <a:endParaRPr lang="en-GB" sz="54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Content Placeholder 2">
            <a:extLst>
              <a:ext uri="{FF2B5EF4-FFF2-40B4-BE49-F238E27FC236}">
                <a16:creationId xmlns:a16="http://schemas.microsoft.com/office/drawing/2014/main" id="{41D1736D-B43F-2108-C786-C3F58C2B79D1}"/>
              </a:ext>
            </a:extLst>
          </p:cNvPr>
          <p:cNvSpPr>
            <a:spLocks noGrp="1"/>
          </p:cNvSpPr>
          <p:nvPr>
            <p:ph idx="1"/>
          </p:nvPr>
        </p:nvSpPr>
        <p:spPr>
          <a:xfrm>
            <a:off x="419874" y="2379073"/>
            <a:ext cx="4573040" cy="4065270"/>
          </a:xfrm>
        </p:spPr>
        <p:txBody>
          <a:bodyPr>
            <a:normAutofit/>
          </a:bodyPr>
          <a:lstStyle/>
          <a:p>
            <a:r>
              <a:rPr lang="en-US" dirty="0">
                <a:latin typeface="Calibri"/>
                <a:cs typeface="Calibri Light"/>
              </a:rPr>
              <a:t>The National Ecological Observatory Network (NEON) is a </a:t>
            </a:r>
            <a:r>
              <a:rPr lang="en-US" b="1" dirty="0">
                <a:latin typeface="Calibri"/>
                <a:cs typeface="Calibri Light"/>
              </a:rPr>
              <a:t>continental-scale observation facility</a:t>
            </a:r>
          </a:p>
          <a:p>
            <a:r>
              <a:rPr lang="en-US" dirty="0">
                <a:latin typeface="Calibri"/>
                <a:cs typeface="Calibri Light"/>
              </a:rPr>
              <a:t>To collect </a:t>
            </a:r>
            <a:r>
              <a:rPr lang="en-US" b="1" dirty="0">
                <a:latin typeface="Calibri"/>
                <a:cs typeface="Calibri Light"/>
              </a:rPr>
              <a:t>long-term open access ecological data </a:t>
            </a:r>
          </a:p>
          <a:p>
            <a:r>
              <a:rPr lang="en-US" b="1" dirty="0">
                <a:latin typeface="Calibri"/>
                <a:cs typeface="Calibri Light"/>
              </a:rPr>
              <a:t>47</a:t>
            </a:r>
            <a:r>
              <a:rPr lang="en-US" b="1" dirty="0">
                <a:solidFill>
                  <a:schemeClr val="accent1">
                    <a:lumMod val="50000"/>
                  </a:schemeClr>
                </a:solidFill>
                <a:latin typeface="Calibri"/>
                <a:cs typeface="Calibri Light"/>
              </a:rPr>
              <a:t> </a:t>
            </a:r>
            <a:r>
              <a:rPr lang="en-US" b="1" dirty="0">
                <a:solidFill>
                  <a:srgbClr val="C00000"/>
                </a:solidFill>
                <a:latin typeface="Calibri"/>
                <a:cs typeface="Calibri Light"/>
              </a:rPr>
              <a:t>terrestrial</a:t>
            </a:r>
            <a:r>
              <a:rPr lang="en-US" b="1" dirty="0">
                <a:solidFill>
                  <a:schemeClr val="accent1">
                    <a:lumMod val="50000"/>
                  </a:schemeClr>
                </a:solidFill>
                <a:latin typeface="Calibri"/>
                <a:cs typeface="Calibri Light"/>
              </a:rPr>
              <a:t> </a:t>
            </a:r>
            <a:r>
              <a:rPr lang="en-US" b="1" dirty="0">
                <a:latin typeface="Calibri"/>
                <a:cs typeface="Calibri Light"/>
              </a:rPr>
              <a:t>and 34 </a:t>
            </a:r>
            <a:r>
              <a:rPr lang="en-US" b="1" dirty="0">
                <a:solidFill>
                  <a:schemeClr val="accent1"/>
                </a:solidFill>
                <a:latin typeface="Calibri"/>
                <a:cs typeface="Calibri Light"/>
              </a:rPr>
              <a:t>aquatic</a:t>
            </a:r>
            <a:r>
              <a:rPr lang="en-US" b="1" dirty="0">
                <a:latin typeface="Calibri"/>
                <a:cs typeface="Calibri Light"/>
              </a:rPr>
              <a:t> sites</a:t>
            </a:r>
          </a:p>
          <a:p>
            <a:pPr marL="0" indent="0">
              <a:buNone/>
            </a:pPr>
            <a:endParaRPr lang="en-GB" sz="3600" dirty="0"/>
          </a:p>
        </p:txBody>
      </p:sp>
      <p:pic>
        <p:nvPicPr>
          <p:cNvPr id="26" name="Picture 10" descr="Data Partners - NEON Data">
            <a:extLst>
              <a:ext uri="{FF2B5EF4-FFF2-40B4-BE49-F238E27FC236}">
                <a16:creationId xmlns:a16="http://schemas.microsoft.com/office/drawing/2014/main" id="{97D200AB-C5E0-3326-037C-E62D18993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57"/>
          <a:stretch/>
        </p:blipFill>
        <p:spPr bwMode="auto">
          <a:xfrm>
            <a:off x="3388900" y="756616"/>
            <a:ext cx="1490806" cy="79095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68DA4AE-5801-77D5-F099-A6C8FDC287F9}"/>
              </a:ext>
            </a:extLst>
          </p:cNvPr>
          <p:cNvGrpSpPr/>
          <p:nvPr/>
        </p:nvGrpSpPr>
        <p:grpSpPr>
          <a:xfrm>
            <a:off x="5183912" y="3066402"/>
            <a:ext cx="6099784" cy="2539493"/>
            <a:chOff x="6707518" y="3091126"/>
            <a:chExt cx="4865484" cy="2025623"/>
          </a:xfrm>
        </p:grpSpPr>
        <p:pic>
          <p:nvPicPr>
            <p:cNvPr id="31" name="Picture 30">
              <a:extLst>
                <a:ext uri="{FF2B5EF4-FFF2-40B4-BE49-F238E27FC236}">
                  <a16:creationId xmlns:a16="http://schemas.microsoft.com/office/drawing/2014/main" id="{91C919A1-7005-E41C-7D9F-FA6D24AE2437}"/>
                </a:ext>
              </a:extLst>
            </p:cNvPr>
            <p:cNvPicPr>
              <a:picLocks noChangeAspect="1"/>
            </p:cNvPicPr>
            <p:nvPr/>
          </p:nvPicPr>
          <p:blipFill rotWithShape="1">
            <a:blip r:embed="rId4"/>
            <a:srcRect l="1432" t="91123" r="74035"/>
            <a:stretch/>
          </p:blipFill>
          <p:spPr>
            <a:xfrm>
              <a:off x="6707518" y="4734210"/>
              <a:ext cx="1345297" cy="382539"/>
            </a:xfrm>
            <a:prstGeom prst="rect">
              <a:avLst/>
            </a:prstGeom>
            <a:ln w="19050">
              <a:solidFill>
                <a:schemeClr val="tx1"/>
              </a:solidFill>
            </a:ln>
          </p:spPr>
        </p:pic>
        <p:pic>
          <p:nvPicPr>
            <p:cNvPr id="33" name="Picture 32">
              <a:extLst>
                <a:ext uri="{FF2B5EF4-FFF2-40B4-BE49-F238E27FC236}">
                  <a16:creationId xmlns:a16="http://schemas.microsoft.com/office/drawing/2014/main" id="{D77E5AF6-91A5-86FF-B340-0EBEDC7E361B}"/>
                </a:ext>
              </a:extLst>
            </p:cNvPr>
            <p:cNvPicPr>
              <a:picLocks noChangeAspect="1"/>
            </p:cNvPicPr>
            <p:nvPr/>
          </p:nvPicPr>
          <p:blipFill rotWithShape="1">
            <a:blip r:embed="rId4"/>
            <a:srcRect r="69755" b="52995"/>
            <a:stretch/>
          </p:blipFill>
          <p:spPr>
            <a:xfrm>
              <a:off x="6707520" y="3091126"/>
              <a:ext cx="1345295" cy="1643084"/>
            </a:xfrm>
            <a:prstGeom prst="rect">
              <a:avLst/>
            </a:prstGeom>
            <a:ln w="19050">
              <a:solidFill>
                <a:schemeClr val="tx1"/>
              </a:solidFill>
            </a:ln>
          </p:spPr>
        </p:pic>
        <p:pic>
          <p:nvPicPr>
            <p:cNvPr id="34" name="Picture 33">
              <a:extLst>
                <a:ext uri="{FF2B5EF4-FFF2-40B4-BE49-F238E27FC236}">
                  <a16:creationId xmlns:a16="http://schemas.microsoft.com/office/drawing/2014/main" id="{9D813375-65E2-C289-C3EB-3B26D5911F4A}"/>
                </a:ext>
              </a:extLst>
            </p:cNvPr>
            <p:cNvPicPr>
              <a:picLocks noChangeAspect="1"/>
            </p:cNvPicPr>
            <p:nvPr/>
          </p:nvPicPr>
          <p:blipFill rotWithShape="1">
            <a:blip r:embed="rId4"/>
            <a:srcRect l="35804" t="52995"/>
            <a:stretch/>
          </p:blipFill>
          <p:spPr>
            <a:xfrm>
              <a:off x="8052815" y="3091126"/>
              <a:ext cx="3520187" cy="2025623"/>
            </a:xfrm>
            <a:prstGeom prst="rect">
              <a:avLst/>
            </a:prstGeom>
            <a:ln w="19050">
              <a:solidFill>
                <a:schemeClr val="tx1"/>
              </a:solidFill>
            </a:ln>
          </p:spPr>
        </p:pic>
      </p:grpSp>
      <p:sp>
        <p:nvSpPr>
          <p:cNvPr id="35" name="TextBox 34">
            <a:extLst>
              <a:ext uri="{FF2B5EF4-FFF2-40B4-BE49-F238E27FC236}">
                <a16:creationId xmlns:a16="http://schemas.microsoft.com/office/drawing/2014/main" id="{F8AB48E6-7F46-F228-349D-E2D1B04DA726}"/>
              </a:ext>
            </a:extLst>
          </p:cNvPr>
          <p:cNvSpPr txBox="1"/>
          <p:nvPr/>
        </p:nvSpPr>
        <p:spPr>
          <a:xfrm>
            <a:off x="8745217" y="5649637"/>
            <a:ext cx="2538479" cy="369332"/>
          </a:xfrm>
          <a:prstGeom prst="rect">
            <a:avLst/>
          </a:prstGeom>
          <a:noFill/>
        </p:spPr>
        <p:txBody>
          <a:bodyPr wrap="square" rtlCol="0">
            <a:spAutoFit/>
          </a:bodyPr>
          <a:lstStyle/>
          <a:p>
            <a:r>
              <a:rPr lang="en-US" dirty="0"/>
              <a:t>NEON sites across the US</a:t>
            </a:r>
            <a:endParaRPr lang="en-GB" dirty="0"/>
          </a:p>
        </p:txBody>
      </p:sp>
      <p:pic>
        <p:nvPicPr>
          <p:cNvPr id="4" name="Picture 3">
            <a:extLst>
              <a:ext uri="{FF2B5EF4-FFF2-40B4-BE49-F238E27FC236}">
                <a16:creationId xmlns:a16="http://schemas.microsoft.com/office/drawing/2014/main" id="{A5BDA26D-7A72-2B6B-911A-82E5A6D78612}"/>
              </a:ext>
            </a:extLst>
          </p:cNvPr>
          <p:cNvPicPr>
            <a:picLocks noChangeAspect="1"/>
          </p:cNvPicPr>
          <p:nvPr/>
        </p:nvPicPr>
        <p:blipFill>
          <a:blip r:embed="rId5"/>
          <a:stretch>
            <a:fillRect/>
          </a:stretch>
        </p:blipFill>
        <p:spPr>
          <a:xfrm>
            <a:off x="4572473" y="2226782"/>
            <a:ext cx="7150135" cy="3899678"/>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AAF7F0C-1852-560B-B7D6-69428BABC6A2}"/>
                  </a:ext>
                </a:extLst>
              </p14:cNvPr>
              <p14:cNvContentPartPr/>
              <p14:nvPr/>
            </p14:nvContentPartPr>
            <p14:xfrm>
              <a:off x="6857962" y="4090718"/>
              <a:ext cx="770040" cy="37440"/>
            </p14:xfrm>
          </p:contentPart>
        </mc:Choice>
        <mc:Fallback xmlns="">
          <p:pic>
            <p:nvPicPr>
              <p:cNvPr id="5" name="Ink 4">
                <a:extLst>
                  <a:ext uri="{FF2B5EF4-FFF2-40B4-BE49-F238E27FC236}">
                    <a16:creationId xmlns:a16="http://schemas.microsoft.com/office/drawing/2014/main" id="{BAAF7F0C-1852-560B-B7D6-69428BABC6A2}"/>
                  </a:ext>
                </a:extLst>
              </p:cNvPr>
              <p:cNvPicPr/>
              <p:nvPr/>
            </p:nvPicPr>
            <p:blipFill>
              <a:blip r:embed="rId7"/>
              <a:stretch>
                <a:fillRect/>
              </a:stretch>
            </p:blipFill>
            <p:spPr>
              <a:xfrm>
                <a:off x="6803962" y="3982718"/>
                <a:ext cx="877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9FC23E1F-E6DA-A037-3FFE-E435AC1E325F}"/>
                  </a:ext>
                </a:extLst>
              </p14:cNvPr>
              <p14:cNvContentPartPr/>
              <p14:nvPr/>
            </p14:nvContentPartPr>
            <p14:xfrm>
              <a:off x="9950002" y="5016638"/>
              <a:ext cx="624960" cy="13320"/>
            </p14:xfrm>
          </p:contentPart>
        </mc:Choice>
        <mc:Fallback xmlns="">
          <p:pic>
            <p:nvPicPr>
              <p:cNvPr id="6" name="Ink 5">
                <a:extLst>
                  <a:ext uri="{FF2B5EF4-FFF2-40B4-BE49-F238E27FC236}">
                    <a16:creationId xmlns:a16="http://schemas.microsoft.com/office/drawing/2014/main" id="{9FC23E1F-E6DA-A037-3FFE-E435AC1E325F}"/>
                  </a:ext>
                </a:extLst>
              </p:cNvPr>
              <p:cNvPicPr/>
              <p:nvPr/>
            </p:nvPicPr>
            <p:blipFill>
              <a:blip r:embed="rId9"/>
              <a:stretch>
                <a:fillRect/>
              </a:stretch>
            </p:blipFill>
            <p:spPr>
              <a:xfrm>
                <a:off x="9896362" y="4908638"/>
                <a:ext cx="732600" cy="228960"/>
              </a:xfrm>
              <a:prstGeom prst="rect">
                <a:avLst/>
              </a:prstGeom>
            </p:spPr>
          </p:pic>
        </mc:Fallback>
      </mc:AlternateContent>
    </p:spTree>
    <p:extLst>
      <p:ext uri="{BB962C8B-B14F-4D97-AF65-F5344CB8AC3E}">
        <p14:creationId xmlns:p14="http://schemas.microsoft.com/office/powerpoint/2010/main" val="164479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63" presetClass="entr" presetSubtype="0" fill="hold" nodeType="withEffect">
                                  <p:stCondLst>
                                    <p:cond delay="250"/>
                                  </p:stCondLst>
                                  <p:childTnLst>
                                    <p:set>
                                      <p:cBhvr>
                                        <p:cTn id="8" dur="1" fill="hold">
                                          <p:stCondLst>
                                            <p:cond delay="0"/>
                                          </p:stCondLst>
                                        </p:cTn>
                                        <p:tgtEl>
                                          <p:spTgt spid="5"/>
                                        </p:tgtEl>
                                        <p:attrNameLst>
                                          <p:attrName>style.visibility</p:attrName>
                                        </p:attrNameLst>
                                      </p:cBhvr>
                                      <p:to>
                                        <p:strVal val="visible"/>
                                      </p:to>
                                    </p:set>
                                    <p:anim calcmode="lin" valueType="num">
                                      <p:cBhvr>
                                        <p:cTn id="9" dur="1000" fill="hold"/>
                                        <p:tgtEl>
                                          <p:spTgt spid="5"/>
                                        </p:tgtEl>
                                        <p:attrNameLst>
                                          <p:attrName>drawProgress</p:attrName>
                                        </p:attrNameLst>
                                      </p:cBhvr>
                                      <p:tavLst>
                                        <p:tav tm="0">
                                          <p:val>
                                            <p:fltVal val="0"/>
                                          </p:val>
                                        </p:tav>
                                        <p:tav tm="100000">
                                          <p:val>
                                            <p:fltVal val="1"/>
                                          </p:val>
                                        </p:tav>
                                      </p:tavLst>
                                    </p:anim>
                                  </p:childTnLst>
                                </p:cTn>
                              </p:par>
                              <p:par>
                                <p:cTn id="10" presetID="63"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4800" dirty="0"/>
              <a:t>What is the EFI-NEON Challenge?</a:t>
            </a:r>
            <a:endParaRPr lang="en-GB" sz="48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Content Placeholder 2">
            <a:extLst>
              <a:ext uri="{FF2B5EF4-FFF2-40B4-BE49-F238E27FC236}">
                <a16:creationId xmlns:a16="http://schemas.microsoft.com/office/drawing/2014/main" id="{41D1736D-B43F-2108-C786-C3F58C2B79D1}"/>
              </a:ext>
            </a:extLst>
          </p:cNvPr>
          <p:cNvSpPr>
            <a:spLocks noGrp="1"/>
          </p:cNvSpPr>
          <p:nvPr>
            <p:ph idx="1"/>
          </p:nvPr>
        </p:nvSpPr>
        <p:spPr>
          <a:xfrm>
            <a:off x="566928" y="2386402"/>
            <a:ext cx="6202710" cy="4103999"/>
          </a:xfrm>
        </p:spPr>
        <p:txBody>
          <a:bodyPr>
            <a:normAutofit/>
          </a:bodyPr>
          <a:lstStyle/>
          <a:p>
            <a:pPr marL="0" indent="0" algn="ctr">
              <a:spcBef>
                <a:spcPts val="0"/>
              </a:spcBef>
              <a:spcAft>
                <a:spcPts val="0"/>
              </a:spcAft>
              <a:buNone/>
            </a:pPr>
            <a:r>
              <a:rPr lang="en-US" sz="3200" i="1" dirty="0"/>
              <a:t>“A platform for the community to make predictions of conditions at NEON sites before the data are collected”</a:t>
            </a:r>
            <a:br>
              <a:rPr lang="en-US" sz="3200" i="1" dirty="0"/>
            </a:br>
            <a:endParaRPr lang="en-US" sz="3200" i="1" dirty="0"/>
          </a:p>
          <a:p>
            <a:pPr algn="ctr">
              <a:spcBef>
                <a:spcPts val="0"/>
              </a:spcBef>
              <a:spcAft>
                <a:spcPts val="0"/>
              </a:spcAft>
              <a:buFontTx/>
              <a:buChar char="-"/>
            </a:pPr>
            <a:r>
              <a:rPr lang="en-US" sz="3200" dirty="0"/>
              <a:t>All 81 sites</a:t>
            </a:r>
          </a:p>
          <a:p>
            <a:pPr algn="ctr">
              <a:spcBef>
                <a:spcPts val="0"/>
              </a:spcBef>
              <a:spcAft>
                <a:spcPts val="0"/>
              </a:spcAft>
              <a:buFontTx/>
              <a:buChar char="-"/>
            </a:pPr>
            <a:r>
              <a:rPr lang="en-US" sz="3200" dirty="0"/>
              <a:t>6 themes</a:t>
            </a:r>
            <a:endParaRPr lang="en-US" sz="1200" dirty="0"/>
          </a:p>
        </p:txBody>
      </p:sp>
      <p:grpSp>
        <p:nvGrpSpPr>
          <p:cNvPr id="6" name="Group 5">
            <a:extLst>
              <a:ext uri="{FF2B5EF4-FFF2-40B4-BE49-F238E27FC236}">
                <a16:creationId xmlns:a16="http://schemas.microsoft.com/office/drawing/2014/main" id="{5428BF25-D0AB-991B-71FC-5B0F41C06CBC}"/>
              </a:ext>
            </a:extLst>
          </p:cNvPr>
          <p:cNvGrpSpPr/>
          <p:nvPr/>
        </p:nvGrpSpPr>
        <p:grpSpPr>
          <a:xfrm>
            <a:off x="7248938" y="719666"/>
            <a:ext cx="5938893" cy="5418667"/>
            <a:chOff x="7248938" y="719666"/>
            <a:chExt cx="5938893" cy="5418667"/>
          </a:xfrm>
        </p:grpSpPr>
        <p:graphicFrame>
          <p:nvGraphicFramePr>
            <p:cNvPr id="4" name="Diagram 3">
              <a:extLst>
                <a:ext uri="{FF2B5EF4-FFF2-40B4-BE49-F238E27FC236}">
                  <a16:creationId xmlns:a16="http://schemas.microsoft.com/office/drawing/2014/main" id="{BD21AC30-F10A-51F5-26EA-76A2F5EBEE90}"/>
                </a:ext>
              </a:extLst>
            </p:cNvPr>
            <p:cNvGraphicFramePr/>
            <p:nvPr>
              <p:extLst>
                <p:ext uri="{D42A27DB-BD31-4B8C-83A1-F6EECF244321}">
                  <p14:modId xmlns:p14="http://schemas.microsoft.com/office/powerpoint/2010/main" val="4128729951"/>
                </p:ext>
              </p:extLst>
            </p:nvPr>
          </p:nvGraphicFramePr>
          <p:xfrm>
            <a:off x="7825779" y="719666"/>
            <a:ext cx="536205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a:extLst>
                <a:ext uri="{FF2B5EF4-FFF2-40B4-BE49-F238E27FC236}">
                  <a16:creationId xmlns:a16="http://schemas.microsoft.com/office/drawing/2014/main" id="{5C495D31-8FB0-9B7B-2E83-C3EAA6B781E2}"/>
                </a:ext>
              </a:extLst>
            </p:cNvPr>
            <p:cNvSpPr/>
            <p:nvPr/>
          </p:nvSpPr>
          <p:spPr>
            <a:xfrm>
              <a:off x="7248938" y="1700461"/>
              <a:ext cx="3273287" cy="323054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ArchUp">
                <a:avLst/>
              </a:prstTxWarp>
              <a:noAutofit/>
            </a:bodyPr>
            <a:lstStyle/>
            <a:p>
              <a:pPr algn="ctr"/>
              <a:r>
                <a:rPr lang="en-US" sz="2000" b="1" dirty="0">
                  <a:solidFill>
                    <a:schemeClr val="accent1">
                      <a:lumMod val="50000"/>
                    </a:schemeClr>
                  </a:solidFill>
                </a:rPr>
                <a:t>Forecasting Challenge Themes</a:t>
              </a:r>
              <a:endParaRPr lang="en-GB" sz="2000" b="1" dirty="0">
                <a:solidFill>
                  <a:schemeClr val="accent1">
                    <a:lumMod val="50000"/>
                  </a:schemeClr>
                </a:solidFill>
              </a:endParaRPr>
            </a:p>
          </p:txBody>
        </p:sp>
      </p:grpSp>
    </p:spTree>
    <p:extLst>
      <p:ext uri="{BB962C8B-B14F-4D97-AF65-F5344CB8AC3E}">
        <p14:creationId xmlns:p14="http://schemas.microsoft.com/office/powerpoint/2010/main" val="411137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fade">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fade">
                                      <p:cBhvr>
                                        <p:cTn id="17" dur="5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4800" dirty="0"/>
              <a:t>What is the EFI-NEON Challenge?</a:t>
            </a:r>
            <a:endParaRPr lang="en-GB" sz="48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Content Placeholder 2">
            <a:extLst>
              <a:ext uri="{FF2B5EF4-FFF2-40B4-BE49-F238E27FC236}">
                <a16:creationId xmlns:a16="http://schemas.microsoft.com/office/drawing/2014/main" id="{41D1736D-B43F-2108-C786-C3F58C2B79D1}"/>
              </a:ext>
            </a:extLst>
          </p:cNvPr>
          <p:cNvSpPr>
            <a:spLocks noGrp="1"/>
          </p:cNvSpPr>
          <p:nvPr>
            <p:ph idx="1"/>
          </p:nvPr>
        </p:nvSpPr>
        <p:spPr>
          <a:xfrm>
            <a:off x="566928" y="2386402"/>
            <a:ext cx="6202710" cy="4103999"/>
          </a:xfrm>
        </p:spPr>
        <p:txBody>
          <a:bodyPr>
            <a:normAutofit/>
          </a:bodyPr>
          <a:lstStyle/>
          <a:p>
            <a:pPr marL="0" indent="0" algn="ctr">
              <a:spcBef>
                <a:spcPts val="0"/>
              </a:spcBef>
              <a:spcAft>
                <a:spcPts val="0"/>
              </a:spcAft>
              <a:buNone/>
            </a:pPr>
            <a:r>
              <a:rPr lang="en-US" sz="3200" i="1" dirty="0"/>
              <a:t>“A platform for the community to make predictions of conditions at NEON sites before the data are collected”</a:t>
            </a:r>
            <a:br>
              <a:rPr lang="en-US" sz="3200" i="1" dirty="0"/>
            </a:br>
            <a:endParaRPr lang="en-US" sz="3200" i="1" dirty="0"/>
          </a:p>
          <a:p>
            <a:pPr algn="ctr">
              <a:spcBef>
                <a:spcPts val="0"/>
              </a:spcBef>
              <a:spcAft>
                <a:spcPts val="0"/>
              </a:spcAft>
              <a:buFontTx/>
              <a:buChar char="-"/>
            </a:pPr>
            <a:r>
              <a:rPr lang="en-US" sz="3200" dirty="0"/>
              <a:t>All 81 sites</a:t>
            </a:r>
          </a:p>
          <a:p>
            <a:pPr algn="ctr">
              <a:spcBef>
                <a:spcPts val="0"/>
              </a:spcBef>
              <a:spcAft>
                <a:spcPts val="0"/>
              </a:spcAft>
              <a:buFontTx/>
              <a:buChar char="-"/>
            </a:pPr>
            <a:r>
              <a:rPr lang="en-US" sz="3200" dirty="0"/>
              <a:t>6 themes </a:t>
            </a:r>
          </a:p>
          <a:p>
            <a:pPr algn="ctr">
              <a:spcBef>
                <a:spcPts val="0"/>
              </a:spcBef>
              <a:spcAft>
                <a:spcPts val="0"/>
              </a:spcAft>
              <a:buFontTx/>
              <a:buChar char="-"/>
            </a:pPr>
            <a:r>
              <a:rPr lang="en-US" sz="3200" dirty="0">
                <a:highlight>
                  <a:srgbClr val="FF00FF"/>
                </a:highlight>
              </a:rPr>
              <a:t>&gt; 15,000 forecast submitted!</a:t>
            </a:r>
          </a:p>
          <a:p>
            <a:pPr marL="0" indent="0">
              <a:spcBef>
                <a:spcPts val="0"/>
              </a:spcBef>
              <a:spcAft>
                <a:spcPts val="0"/>
              </a:spcAft>
              <a:buNone/>
            </a:pPr>
            <a:endParaRPr lang="en-US" sz="1200" dirty="0"/>
          </a:p>
        </p:txBody>
      </p:sp>
      <p:sp>
        <p:nvSpPr>
          <p:cNvPr id="5" name="Star: 16 Points 4">
            <a:extLst>
              <a:ext uri="{FF2B5EF4-FFF2-40B4-BE49-F238E27FC236}">
                <a16:creationId xmlns:a16="http://schemas.microsoft.com/office/drawing/2014/main" id="{FE61D593-7F92-3FB9-E953-345A4B3A9669}"/>
              </a:ext>
            </a:extLst>
          </p:cNvPr>
          <p:cNvSpPr/>
          <p:nvPr/>
        </p:nvSpPr>
        <p:spPr>
          <a:xfrm>
            <a:off x="7428819" y="2386403"/>
            <a:ext cx="4104000" cy="4104000"/>
          </a:xfrm>
          <a:prstGeom prst="star16">
            <a:avLst>
              <a:gd name="adj" fmla="val 47789"/>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sz="2500" b="1" dirty="0">
                <a:solidFill>
                  <a:schemeClr val="tx1">
                    <a:lumMod val="85000"/>
                    <a:lumOff val="15000"/>
                  </a:schemeClr>
                </a:solidFill>
              </a:rPr>
              <a:t>Forecast</a:t>
            </a:r>
            <a:r>
              <a:rPr lang="en-US" sz="2500" dirty="0">
                <a:solidFill>
                  <a:schemeClr val="tx1">
                    <a:lumMod val="85000"/>
                    <a:lumOff val="15000"/>
                  </a:schemeClr>
                </a:solidFill>
              </a:rPr>
              <a:t> = </a:t>
            </a:r>
            <a:br>
              <a:rPr lang="en-US" sz="2500" dirty="0">
                <a:solidFill>
                  <a:schemeClr val="tx1">
                    <a:lumMod val="85000"/>
                    <a:lumOff val="15000"/>
                  </a:schemeClr>
                </a:solidFill>
              </a:rPr>
            </a:br>
            <a:r>
              <a:rPr lang="en-US" sz="2500" dirty="0">
                <a:solidFill>
                  <a:schemeClr val="tx1">
                    <a:lumMod val="85000"/>
                    <a:lumOff val="15000"/>
                  </a:schemeClr>
                </a:solidFill>
              </a:rPr>
              <a:t>A prediction of  future environmental conditions that includes quantified uncertainty</a:t>
            </a:r>
            <a:endParaRPr lang="en-VU" sz="2500" dirty="0">
              <a:solidFill>
                <a:schemeClr val="tx1">
                  <a:lumMod val="85000"/>
                  <a:lumOff val="15000"/>
                </a:schemeClr>
              </a:solidFill>
            </a:endParaRPr>
          </a:p>
        </p:txBody>
      </p:sp>
      <p:sp>
        <p:nvSpPr>
          <p:cNvPr id="3" name="TextBox 2">
            <a:extLst>
              <a:ext uri="{FF2B5EF4-FFF2-40B4-BE49-F238E27FC236}">
                <a16:creationId xmlns:a16="http://schemas.microsoft.com/office/drawing/2014/main" id="{2F7B3CE3-26DE-08F1-D2F3-6738978DF554}"/>
              </a:ext>
            </a:extLst>
          </p:cNvPr>
          <p:cNvSpPr txBox="1"/>
          <p:nvPr/>
        </p:nvSpPr>
        <p:spPr>
          <a:xfrm>
            <a:off x="261257" y="6457374"/>
            <a:ext cx="11814629" cy="307777"/>
          </a:xfrm>
          <a:prstGeom prst="rect">
            <a:avLst/>
          </a:prstGeom>
          <a:noFill/>
        </p:spPr>
        <p:txBody>
          <a:bodyPr wrap="square">
            <a:spAutoFit/>
          </a:bodyPr>
          <a:lstStyle/>
          <a:p>
            <a:pPr marL="304800" indent="-304800"/>
            <a:r>
              <a:rPr lang="en-US" sz="1400" dirty="0">
                <a:effectLst/>
              </a:rPr>
              <a:t>Thomas, et al. (2023). The NEON Ecological Forecasting Challenge. </a:t>
            </a:r>
            <a:r>
              <a:rPr lang="en-US" sz="1400" i="1" dirty="0">
                <a:effectLst/>
              </a:rPr>
              <a:t>Frontiers in Ecology and the Environment</a:t>
            </a:r>
            <a:r>
              <a:rPr lang="en-US" sz="1400" dirty="0">
                <a:effectLst/>
              </a:rPr>
              <a:t>, </a:t>
            </a:r>
            <a:r>
              <a:rPr lang="en-US" sz="1400" i="1" dirty="0">
                <a:effectLst/>
              </a:rPr>
              <a:t>21</a:t>
            </a:r>
            <a:r>
              <a:rPr lang="en-US" sz="1400" dirty="0">
                <a:effectLst/>
              </a:rPr>
              <a:t>(3), 112–113. https://doi.org/10.1002/fee.2616</a:t>
            </a:r>
          </a:p>
        </p:txBody>
      </p:sp>
    </p:spTree>
    <p:extLst>
      <p:ext uri="{BB962C8B-B14F-4D97-AF65-F5344CB8AC3E}">
        <p14:creationId xmlns:p14="http://schemas.microsoft.com/office/powerpoint/2010/main" val="3894401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643278" y="4427555"/>
            <a:ext cx="3571810" cy="1944708"/>
          </a:xfrm>
        </p:spPr>
        <p:txBody>
          <a:bodyPr vert="horz" lIns="91440" tIns="45720" rIns="91440" bIns="45720" rtlCol="0" anchor="b">
            <a:normAutofit/>
          </a:bodyPr>
          <a:lstStyle/>
          <a:p>
            <a:r>
              <a:rPr lang="en-US" sz="6600" kern="1200" dirty="0">
                <a:solidFill>
                  <a:schemeClr val="tx1"/>
                </a:solidFill>
                <a:latin typeface="+mj-lt"/>
                <a:ea typeface="+mj-ea"/>
                <a:cs typeface="+mj-cs"/>
              </a:rPr>
              <a:t>Challenge overview</a:t>
            </a:r>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8">
            <a:extLst>
              <a:ext uri="{FF2B5EF4-FFF2-40B4-BE49-F238E27FC236}">
                <a16:creationId xmlns:a16="http://schemas.microsoft.com/office/drawing/2014/main" id="{FC593668-BD4F-4A2F-F2C4-8C5A25FFEEBB}"/>
              </a:ext>
            </a:extLst>
          </p:cNvPr>
          <p:cNvPicPr>
            <a:picLocks noChangeAspect="1"/>
          </p:cNvPicPr>
          <p:nvPr/>
        </p:nvPicPr>
        <p:blipFill rotWithShape="1">
          <a:blip r:embed="rId3"/>
          <a:srcRect t="592"/>
          <a:stretch/>
        </p:blipFill>
        <p:spPr>
          <a:xfrm>
            <a:off x="5636468" y="308623"/>
            <a:ext cx="5250272" cy="6213322"/>
          </a:xfrm>
          <a:prstGeom prst="rect">
            <a:avLst/>
          </a:prstGeom>
        </p:spPr>
      </p:pic>
      <p:sp>
        <p:nvSpPr>
          <p:cNvPr id="7" name="TextBox 6">
            <a:extLst>
              <a:ext uri="{FF2B5EF4-FFF2-40B4-BE49-F238E27FC236}">
                <a16:creationId xmlns:a16="http://schemas.microsoft.com/office/drawing/2014/main" id="{5800FA2A-69A1-EBE8-B11F-6247CA3D5DE0}"/>
              </a:ext>
            </a:extLst>
          </p:cNvPr>
          <p:cNvSpPr txBox="1"/>
          <p:nvPr/>
        </p:nvSpPr>
        <p:spPr>
          <a:xfrm>
            <a:off x="261257" y="6457374"/>
            <a:ext cx="11814629" cy="307777"/>
          </a:xfrm>
          <a:prstGeom prst="rect">
            <a:avLst/>
          </a:prstGeom>
          <a:noFill/>
        </p:spPr>
        <p:txBody>
          <a:bodyPr wrap="square">
            <a:spAutoFit/>
          </a:bodyPr>
          <a:lstStyle/>
          <a:p>
            <a:pPr marL="304800" indent="-304800"/>
            <a:r>
              <a:rPr lang="en-US" sz="1400" dirty="0">
                <a:effectLst/>
              </a:rPr>
              <a:t>Thomas, et al. (2023). The NEON Ecological Forecasting Challenge. </a:t>
            </a:r>
            <a:r>
              <a:rPr lang="en-US" sz="1400" i="1" dirty="0">
                <a:effectLst/>
              </a:rPr>
              <a:t>Frontiers in Ecology and the Environment</a:t>
            </a:r>
            <a:r>
              <a:rPr lang="en-US" sz="1400" dirty="0">
                <a:effectLst/>
              </a:rPr>
              <a:t>, </a:t>
            </a:r>
            <a:r>
              <a:rPr lang="en-US" sz="1400" i="1" dirty="0">
                <a:effectLst/>
              </a:rPr>
              <a:t>21</a:t>
            </a:r>
            <a:r>
              <a:rPr lang="en-US" sz="1400" dirty="0">
                <a:effectLst/>
              </a:rPr>
              <a:t>(3), 112–113. https://doi.org/10.1002/fee.2616</a:t>
            </a:r>
          </a:p>
        </p:txBody>
      </p:sp>
      <p:sp>
        <p:nvSpPr>
          <p:cNvPr id="8" name="Oval 7">
            <a:extLst>
              <a:ext uri="{FF2B5EF4-FFF2-40B4-BE49-F238E27FC236}">
                <a16:creationId xmlns:a16="http://schemas.microsoft.com/office/drawing/2014/main" id="{43E98AC8-882D-16F8-CF22-04B7A7F797CE}"/>
              </a:ext>
            </a:extLst>
          </p:cNvPr>
          <p:cNvSpPr/>
          <p:nvPr/>
        </p:nvSpPr>
        <p:spPr>
          <a:xfrm>
            <a:off x="7547679" y="1592131"/>
            <a:ext cx="1473529" cy="1424145"/>
          </a:xfrm>
          <a:prstGeom prst="ellipse">
            <a:avLst/>
          </a:prstGeom>
          <a:solidFill>
            <a:schemeClr val="accent6">
              <a:alpha val="32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qr code on a white background&#10;&#10;Description automatically generated">
            <a:extLst>
              <a:ext uri="{FF2B5EF4-FFF2-40B4-BE49-F238E27FC236}">
                <a16:creationId xmlns:a16="http://schemas.microsoft.com/office/drawing/2014/main" id="{DB3303DA-D3F0-11D6-13AE-A53DCA606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39" y="424892"/>
            <a:ext cx="3577771" cy="3577771"/>
          </a:xfrm>
          <a:prstGeom prst="rect">
            <a:avLst/>
          </a:prstGeom>
        </p:spPr>
      </p:pic>
    </p:spTree>
    <p:extLst>
      <p:ext uri="{BB962C8B-B14F-4D97-AF65-F5344CB8AC3E}">
        <p14:creationId xmlns:p14="http://schemas.microsoft.com/office/powerpoint/2010/main" val="326666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1D244F-B633-9873-0F41-ED07584CBCFF}"/>
              </a:ext>
            </a:extLst>
          </p:cNvPr>
          <p:cNvSpPr>
            <a:spLocks noGrp="1"/>
          </p:cNvSpPr>
          <p:nvPr>
            <p:ph type="title"/>
          </p:nvPr>
        </p:nvSpPr>
        <p:spPr>
          <a:xfrm>
            <a:off x="1039528" y="1396686"/>
            <a:ext cx="3519260" cy="4064628"/>
          </a:xfrm>
        </p:spPr>
        <p:txBody>
          <a:bodyPr>
            <a:normAutofit/>
          </a:bodyPr>
          <a:lstStyle/>
          <a:p>
            <a:pPr algn="ctr"/>
            <a:r>
              <a:rPr lang="en-US" sz="6000" dirty="0">
                <a:solidFill>
                  <a:srgbClr val="FFFFFF"/>
                </a:solidFill>
              </a:rPr>
              <a:t>Workshop overview</a:t>
            </a:r>
            <a:endParaRPr lang="en-GB" sz="6000" dirty="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065DA0E-D25F-C697-3FB4-9C2D89711295}"/>
              </a:ext>
            </a:extLst>
          </p:cNvPr>
          <p:cNvSpPr>
            <a:spLocks noGrp="1"/>
          </p:cNvSpPr>
          <p:nvPr>
            <p:ph idx="1"/>
          </p:nvPr>
        </p:nvSpPr>
        <p:spPr>
          <a:xfrm>
            <a:off x="5370153" y="1526033"/>
            <a:ext cx="5911799" cy="4487492"/>
          </a:xfrm>
        </p:spPr>
        <p:txBody>
          <a:bodyPr>
            <a:normAutofit fontScale="92500"/>
          </a:bodyPr>
          <a:lstStyle/>
          <a:p>
            <a:pPr marL="0" indent="0">
              <a:buNone/>
            </a:pPr>
            <a:r>
              <a:rPr lang="en-US" sz="3900" b="1" dirty="0"/>
              <a:t>Objectives:</a:t>
            </a:r>
          </a:p>
          <a:p>
            <a:pPr marL="514350" indent="-514350">
              <a:buFont typeface="+mj-lt"/>
              <a:buAutoNum type="arabicPeriod"/>
            </a:pPr>
            <a:r>
              <a:rPr lang="en-US" sz="3200" dirty="0">
                <a:solidFill>
                  <a:schemeClr val="bg1">
                    <a:lumMod val="75000"/>
                  </a:schemeClr>
                </a:solidFill>
                <a:highlight>
                  <a:srgbClr val="FF00FF"/>
                </a:highlight>
              </a:rPr>
              <a:t>Highlight some key concepts of forecasting</a:t>
            </a:r>
          </a:p>
          <a:p>
            <a:pPr marL="514350" indent="-514350">
              <a:buFont typeface="+mj-lt"/>
              <a:buAutoNum type="arabicPeriod"/>
            </a:pPr>
            <a:r>
              <a:rPr lang="en-GB" sz="3200" dirty="0">
                <a:solidFill>
                  <a:schemeClr val="bg1">
                    <a:lumMod val="75000"/>
                  </a:schemeClr>
                </a:solidFill>
                <a:highlight>
                  <a:srgbClr val="FF00FF"/>
                </a:highlight>
              </a:rPr>
              <a:t>Introduce NEON and the Forecasting Challenge</a:t>
            </a:r>
          </a:p>
          <a:p>
            <a:pPr marL="514350" indent="-514350">
              <a:buFont typeface="+mj-lt"/>
              <a:buAutoNum type="arabicPeriod"/>
            </a:pPr>
            <a:r>
              <a:rPr lang="en-GB" sz="3200" dirty="0">
                <a:highlight>
                  <a:srgbClr val="FF00FF"/>
                </a:highlight>
              </a:rPr>
              <a:t>Walk through a simple forecast workflow</a:t>
            </a:r>
          </a:p>
          <a:p>
            <a:pPr marL="514350" indent="-514350">
              <a:buFont typeface="+mj-lt"/>
              <a:buAutoNum type="arabicPeriod"/>
            </a:pPr>
            <a:r>
              <a:rPr lang="en-GB" sz="3200" dirty="0">
                <a:highlight>
                  <a:srgbClr val="FF00FF"/>
                </a:highlight>
              </a:rPr>
              <a:t>Point to resources to get involved and find more information</a:t>
            </a:r>
          </a:p>
        </p:txBody>
      </p:sp>
    </p:spTree>
    <p:extLst>
      <p:ext uri="{BB962C8B-B14F-4D97-AF65-F5344CB8AC3E}">
        <p14:creationId xmlns:p14="http://schemas.microsoft.com/office/powerpoint/2010/main" val="3830209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640080" y="325369"/>
            <a:ext cx="4368602" cy="1956841"/>
          </a:xfrm>
        </p:spPr>
        <p:txBody>
          <a:bodyPr anchor="b">
            <a:normAutofit/>
          </a:bodyPr>
          <a:lstStyle/>
          <a:p>
            <a:r>
              <a:rPr lang="en-US" sz="5400" dirty="0"/>
              <a:t>Hands-on workshop:</a:t>
            </a:r>
            <a:endParaRPr lang="en-GB" sz="5400" dirty="0"/>
          </a:p>
        </p:txBody>
      </p:sp>
      <p:sp>
        <p:nvSpPr>
          <p:cNvPr id="3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640080" y="2872899"/>
            <a:ext cx="6255572" cy="3659732"/>
          </a:xfrm>
        </p:spPr>
        <p:txBody>
          <a:bodyPr>
            <a:normAutofit lnSpcReduction="10000"/>
          </a:bodyPr>
          <a:lstStyle/>
          <a:p>
            <a:r>
              <a:rPr lang="en-US" b="1" dirty="0"/>
              <a:t>Aquatics theme – Can we predict how water temperature will change over the next month?</a:t>
            </a:r>
          </a:p>
          <a:p>
            <a:pPr lvl="1"/>
            <a:r>
              <a:rPr lang="en-US" sz="2800" dirty="0"/>
              <a:t>Water temperature in lakes</a:t>
            </a:r>
          </a:p>
          <a:p>
            <a:pPr lvl="1"/>
            <a:r>
              <a:rPr lang="en-US" sz="2800" dirty="0"/>
              <a:t>NEONs water temperature data product (</a:t>
            </a:r>
            <a:r>
              <a:rPr lang="en-GB" sz="2800" dirty="0"/>
              <a:t>DP1.20264.001)</a:t>
            </a:r>
          </a:p>
          <a:p>
            <a:pPr lvl="1"/>
            <a:r>
              <a:rPr lang="en-GB" sz="2800" dirty="0"/>
              <a:t>30 day forecast horizon</a:t>
            </a:r>
          </a:p>
          <a:p>
            <a:pPr lvl="1"/>
            <a:r>
              <a:rPr lang="en-GB" sz="2800" dirty="0"/>
              <a:t>Data latency of 2-3 days</a:t>
            </a:r>
          </a:p>
          <a:p>
            <a:r>
              <a:rPr lang="en-GB" b="1" dirty="0"/>
              <a:t>Simple baseline </a:t>
            </a:r>
            <a:r>
              <a:rPr lang="en-GB" dirty="0"/>
              <a:t>model to build on </a:t>
            </a:r>
          </a:p>
        </p:txBody>
      </p:sp>
      <p:pic>
        <p:nvPicPr>
          <p:cNvPr id="7" name="Picture 6">
            <a:extLst>
              <a:ext uri="{FF2B5EF4-FFF2-40B4-BE49-F238E27FC236}">
                <a16:creationId xmlns:a16="http://schemas.microsoft.com/office/drawing/2014/main" id="{A711DF09-EA88-FC37-B8C2-BF613684EF38}"/>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r="25818"/>
          <a:stretch/>
        </p:blipFill>
        <p:spPr>
          <a:xfrm>
            <a:off x="7101058" y="0"/>
            <a:ext cx="5090942"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2D402DC6-BC8D-1EA7-EE9C-C726685438EF}"/>
              </a:ext>
            </a:extLst>
          </p:cNvPr>
          <p:cNvSpPr txBox="1"/>
          <p:nvPr/>
        </p:nvSpPr>
        <p:spPr>
          <a:xfrm>
            <a:off x="7605658" y="6057017"/>
            <a:ext cx="4647842" cy="769441"/>
          </a:xfrm>
          <a:prstGeom prst="rect">
            <a:avLst/>
          </a:prstGeom>
          <a:noFill/>
        </p:spPr>
        <p:txBody>
          <a:bodyPr wrap="square" rtlCol="0">
            <a:spAutoFit/>
          </a:bodyPr>
          <a:lstStyle/>
          <a:p>
            <a:r>
              <a:rPr lang="en-US" sz="2200" dirty="0">
                <a:solidFill>
                  <a:schemeClr val="bg1"/>
                </a:solidFill>
              </a:rPr>
              <a:t>NEON Buoy at Crampton Lake </a:t>
            </a:r>
            <a:br>
              <a:rPr lang="en-US" sz="2200" dirty="0">
                <a:solidFill>
                  <a:schemeClr val="bg1"/>
                </a:solidFill>
              </a:rPr>
            </a:br>
            <a:r>
              <a:rPr lang="en-US" sz="2200" dirty="0">
                <a:solidFill>
                  <a:schemeClr val="bg1"/>
                </a:solidFill>
              </a:rPr>
              <a:t>(Land O’Lakes, WI)</a:t>
            </a:r>
            <a:endParaRPr lang="en-GB" sz="2200" dirty="0">
              <a:solidFill>
                <a:schemeClr val="bg1"/>
              </a:solidFill>
            </a:endParaRPr>
          </a:p>
        </p:txBody>
      </p:sp>
      <p:sp>
        <p:nvSpPr>
          <p:cNvPr id="5" name="TextBox 4">
            <a:extLst>
              <a:ext uri="{FF2B5EF4-FFF2-40B4-BE49-F238E27FC236}">
                <a16:creationId xmlns:a16="http://schemas.microsoft.com/office/drawing/2014/main" id="{14D18FF5-3CCD-27F8-E2F9-D8D1340CF263}"/>
              </a:ext>
            </a:extLst>
          </p:cNvPr>
          <p:cNvSpPr txBox="1"/>
          <p:nvPr/>
        </p:nvSpPr>
        <p:spPr>
          <a:xfrm>
            <a:off x="8200571" y="188141"/>
            <a:ext cx="3648878" cy="1421027"/>
          </a:xfrm>
          <a:prstGeom prst="flowChartOffpageConnector">
            <a:avLst/>
          </a:prstGeom>
        </p:spPr>
        <p:style>
          <a:lnRef idx="2">
            <a:schemeClr val="accent4">
              <a:shade val="15000"/>
            </a:schemeClr>
          </a:lnRef>
          <a:fillRef idx="1">
            <a:schemeClr val="accent4"/>
          </a:fillRef>
          <a:effectRef idx="0">
            <a:schemeClr val="accent4"/>
          </a:effectRef>
          <a:fontRef idx="minor">
            <a:schemeClr val="lt1"/>
          </a:fontRef>
        </p:style>
        <p:txBody>
          <a:bodyPr wrap="square" lIns="36000" tIns="36000" rIns="36000" bIns="0" anchor="ctr" anchorCtr="1">
            <a:spAutoFit/>
          </a:bodyPr>
          <a:lstStyle/>
          <a:p>
            <a:pPr algn="ctr"/>
            <a:r>
              <a:rPr lang="en-US" b="1" i="0" dirty="0">
                <a:solidFill>
                  <a:srgbClr val="373A3C"/>
                </a:solidFill>
                <a:effectLst/>
                <a:latin typeface="Source Sans Pro" panose="020B0503030403020204" pitchFamily="34" charset="0"/>
              </a:rPr>
              <a:t>Water temperature </a:t>
            </a:r>
            <a:r>
              <a:rPr lang="en-US" i="0" dirty="0">
                <a:solidFill>
                  <a:srgbClr val="373A3C"/>
                </a:solidFill>
                <a:effectLst/>
                <a:latin typeface="Source Sans Pro" panose="020B0503030403020204" pitchFamily="34" charset="0"/>
              </a:rPr>
              <a:t>= </a:t>
            </a:r>
            <a:r>
              <a:rPr lang="en-US" dirty="0">
                <a:solidFill>
                  <a:srgbClr val="373A3C"/>
                </a:solidFill>
                <a:latin typeface="Source Sans Pro" panose="020B0503030403020204" pitchFamily="34" charset="0"/>
              </a:rPr>
              <a:t>key variable in </a:t>
            </a:r>
            <a:r>
              <a:rPr lang="en-US" b="0" i="0" dirty="0">
                <a:solidFill>
                  <a:srgbClr val="373A3C"/>
                </a:solidFill>
                <a:effectLst/>
                <a:latin typeface="Source Sans Pro" panose="020B0503030403020204" pitchFamily="34" charset="0"/>
              </a:rPr>
              <a:t>driving many biogeochemical cycles and habitat available for thermal-sensitive species</a:t>
            </a:r>
            <a:endParaRPr lang="en-GB" dirty="0"/>
          </a:p>
        </p:txBody>
      </p:sp>
    </p:spTree>
    <p:extLst>
      <p:ext uri="{BB962C8B-B14F-4D97-AF65-F5344CB8AC3E}">
        <p14:creationId xmlns:p14="http://schemas.microsoft.com/office/powerpoint/2010/main" val="105165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1D28-4C1E-4524-C3C3-4350F5613486}"/>
              </a:ext>
            </a:extLst>
          </p:cNvPr>
          <p:cNvSpPr>
            <a:spLocks noGrp="1"/>
          </p:cNvSpPr>
          <p:nvPr>
            <p:ph type="title"/>
          </p:nvPr>
        </p:nvSpPr>
        <p:spPr>
          <a:xfrm>
            <a:off x="4128368" y="4522156"/>
            <a:ext cx="4937937" cy="1363215"/>
          </a:xfrm>
        </p:spPr>
        <p:txBody>
          <a:bodyPr vert="horz" lIns="91440" tIns="45720" rIns="91440" bIns="45720" rtlCol="0" anchor="t">
            <a:normAutofit/>
          </a:bodyPr>
          <a:lstStyle/>
          <a:p>
            <a:r>
              <a:rPr lang="en-US" kern="1200" dirty="0">
                <a:solidFill>
                  <a:schemeClr val="tx1"/>
                </a:solidFill>
                <a:latin typeface="+mj-lt"/>
                <a:ea typeface="+mj-ea"/>
                <a:cs typeface="+mj-cs"/>
              </a:rPr>
              <a:t>Diversity of NEON</a:t>
            </a:r>
            <a:r>
              <a:rPr lang="en-US" dirty="0"/>
              <a:t> aquatic</a:t>
            </a:r>
            <a:r>
              <a:rPr lang="en-US" kern="1200" dirty="0">
                <a:solidFill>
                  <a:schemeClr val="tx1"/>
                </a:solidFill>
                <a:latin typeface="+mj-lt"/>
                <a:ea typeface="+mj-ea"/>
                <a:cs typeface="+mj-cs"/>
              </a:rPr>
              <a:t> sites</a:t>
            </a:r>
          </a:p>
        </p:txBody>
      </p:sp>
      <p:sp>
        <p:nvSpPr>
          <p:cNvPr id="1052" name="Freeform: Shape 1051">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4" name="Freeform: Shape 1053">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6" descr="Prairie Pothole NEON | NSF NEON | Open Data to Understand our Ecosystems">
            <a:extLst>
              <a:ext uri="{FF2B5EF4-FFF2-40B4-BE49-F238E27FC236}">
                <a16:creationId xmlns:a16="http://schemas.microsoft.com/office/drawing/2014/main" id="{2295D5CE-0B0D-F306-E2DC-3869F534B6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1" r="32714" b="2"/>
          <a:stretch/>
        </p:blipFill>
        <p:spPr bwMode="auto">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A body of water with trees and a boat&#10;&#10;Description automatically generated">
            <a:extLst>
              <a:ext uri="{FF2B5EF4-FFF2-40B4-BE49-F238E27FC236}">
                <a16:creationId xmlns:a16="http://schemas.microsoft.com/office/drawing/2014/main" id="{23E66DFE-0DC9-7865-BBC5-EE9AD8A24486}"/>
              </a:ext>
            </a:extLst>
          </p:cNvPr>
          <p:cNvPicPr>
            <a:picLocks noChangeAspect="1"/>
          </p:cNvPicPr>
          <p:nvPr/>
        </p:nvPicPr>
        <p:blipFill rotWithShape="1">
          <a:blip r:embed="rId4"/>
          <a:srcRect l="56447" r="14691"/>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1056" name="Oval 1055">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Lake Barco - Wikipedia">
            <a:extLst>
              <a:ext uri="{FF2B5EF4-FFF2-40B4-BE49-F238E27FC236}">
                <a16:creationId xmlns:a16="http://schemas.microsoft.com/office/drawing/2014/main" id="{C5F281AF-9DBB-8AA5-5E13-29861F7C4E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49" r="21600" b="-1"/>
          <a:stretch/>
        </p:blipFill>
        <p:spPr bwMode="auto">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1058" name="Freeform: Shape 1057">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4" descr="Lake Suggs - Wikipedia">
            <a:extLst>
              <a:ext uri="{FF2B5EF4-FFF2-40B4-BE49-F238E27FC236}">
                <a16:creationId xmlns:a16="http://schemas.microsoft.com/office/drawing/2014/main" id="{2549C740-96B8-B406-5CBF-4609D2ABF3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74" r="22881" b="3"/>
          <a:stretch/>
        </p:blipFill>
        <p:spPr bwMode="auto">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1060" name="Freeform: Shape 1059">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PRLA in the summer">
            <a:extLst>
              <a:ext uri="{FF2B5EF4-FFF2-40B4-BE49-F238E27FC236}">
                <a16:creationId xmlns:a16="http://schemas.microsoft.com/office/drawing/2014/main" id="{A2663BE3-AA7A-94F1-9A93-2B9F6562C4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283" r="26158" b="1"/>
          <a:stretch/>
        </p:blipFill>
        <p:spPr bwMode="auto">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38620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640080" y="325369"/>
            <a:ext cx="4368602" cy="1956841"/>
          </a:xfrm>
        </p:spPr>
        <p:txBody>
          <a:bodyPr anchor="b">
            <a:normAutofit/>
          </a:bodyPr>
          <a:lstStyle/>
          <a:p>
            <a:r>
              <a:rPr lang="en-US" sz="5400" dirty="0"/>
              <a:t>Hands-on workshop:</a:t>
            </a:r>
            <a:endParaRPr lang="en-GB" sz="5400" dirty="0"/>
          </a:p>
        </p:txBody>
      </p:sp>
      <p:sp>
        <p:nvSpPr>
          <p:cNvPr id="3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640080" y="2872899"/>
            <a:ext cx="6255572" cy="3659732"/>
          </a:xfrm>
        </p:spPr>
        <p:txBody>
          <a:bodyPr>
            <a:normAutofit fontScale="92500" lnSpcReduction="10000"/>
          </a:bodyPr>
          <a:lstStyle/>
          <a:p>
            <a:r>
              <a:rPr lang="en-US" b="1" dirty="0"/>
              <a:t>Terrestrial daily theme – Can be predict how much C is going to be absorbed by ecosystems?</a:t>
            </a:r>
          </a:p>
          <a:p>
            <a:pPr lvl="1"/>
            <a:r>
              <a:rPr lang="en-US" sz="2800" dirty="0"/>
              <a:t>net ecosystem exchange (NEE) </a:t>
            </a:r>
          </a:p>
          <a:p>
            <a:pPr lvl="1"/>
            <a:r>
              <a:rPr lang="en-US" sz="2800" dirty="0"/>
              <a:t>NEONs eddy covariance data product (</a:t>
            </a:r>
            <a:r>
              <a:rPr lang="en-GB" sz="2800" dirty="0"/>
              <a:t>DP4.00200.001)</a:t>
            </a:r>
          </a:p>
          <a:p>
            <a:pPr lvl="1"/>
            <a:r>
              <a:rPr lang="en-GB" sz="2800" dirty="0"/>
              <a:t>30 day forecast horizon</a:t>
            </a:r>
          </a:p>
          <a:p>
            <a:pPr lvl="1"/>
            <a:r>
              <a:rPr lang="en-GB" sz="2800" dirty="0"/>
              <a:t>Data latency of 5 days</a:t>
            </a:r>
          </a:p>
          <a:p>
            <a:r>
              <a:rPr lang="en-GB" b="1" dirty="0"/>
              <a:t>Simple baseline </a:t>
            </a:r>
            <a:r>
              <a:rPr lang="en-GB" dirty="0"/>
              <a:t>model to build on </a:t>
            </a:r>
          </a:p>
        </p:txBody>
      </p:sp>
      <p:pic>
        <p:nvPicPr>
          <p:cNvPr id="7" name="Picture 6">
            <a:extLst>
              <a:ext uri="{FF2B5EF4-FFF2-40B4-BE49-F238E27FC236}">
                <a16:creationId xmlns:a16="http://schemas.microsoft.com/office/drawing/2014/main" id="{A711DF09-EA88-FC37-B8C2-BF613684EF38}"/>
              </a:ext>
            </a:extLst>
          </p:cNvPr>
          <p:cNvPicPr>
            <a:picLocks noChangeAspect="1"/>
          </p:cNvPicPr>
          <p:nvPr/>
        </p:nvPicPr>
        <p:blipFill rotWithShape="1">
          <a:blip r:embed="rId3"/>
          <a:srcRect l="18883" r="24699" b="-2"/>
          <a:stretch/>
        </p:blipFill>
        <p:spPr>
          <a:xfrm>
            <a:off x="7101058" y="0"/>
            <a:ext cx="5090942"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2D402DC6-BC8D-1EA7-EE9C-C726685438EF}"/>
              </a:ext>
            </a:extLst>
          </p:cNvPr>
          <p:cNvSpPr txBox="1"/>
          <p:nvPr/>
        </p:nvSpPr>
        <p:spPr>
          <a:xfrm>
            <a:off x="7605658" y="6057017"/>
            <a:ext cx="4647842" cy="769441"/>
          </a:xfrm>
          <a:prstGeom prst="rect">
            <a:avLst/>
          </a:prstGeom>
          <a:noFill/>
        </p:spPr>
        <p:txBody>
          <a:bodyPr wrap="square" rtlCol="0">
            <a:spAutoFit/>
          </a:bodyPr>
          <a:lstStyle/>
          <a:p>
            <a:r>
              <a:rPr lang="en-US" sz="2200" dirty="0">
                <a:solidFill>
                  <a:schemeClr val="bg1">
                    <a:lumMod val="95000"/>
                  </a:schemeClr>
                </a:solidFill>
              </a:rPr>
              <a:t>NEON Eddy covariance tower at BONA (Fairbanks, AK)</a:t>
            </a:r>
            <a:endParaRPr lang="en-GB" sz="2200" dirty="0">
              <a:solidFill>
                <a:schemeClr val="bg1">
                  <a:lumMod val="95000"/>
                </a:schemeClr>
              </a:solidFill>
            </a:endParaRPr>
          </a:p>
        </p:txBody>
      </p:sp>
      <p:sp>
        <p:nvSpPr>
          <p:cNvPr id="5" name="TextBox 4">
            <a:extLst>
              <a:ext uri="{FF2B5EF4-FFF2-40B4-BE49-F238E27FC236}">
                <a16:creationId xmlns:a16="http://schemas.microsoft.com/office/drawing/2014/main" id="{14D18FF5-3CCD-27F8-E2F9-D8D1340CF263}"/>
              </a:ext>
            </a:extLst>
          </p:cNvPr>
          <p:cNvSpPr txBox="1"/>
          <p:nvPr/>
        </p:nvSpPr>
        <p:spPr>
          <a:xfrm>
            <a:off x="8200571" y="325369"/>
            <a:ext cx="3648878" cy="1146572"/>
          </a:xfrm>
          <a:prstGeom prst="flowChartOffpageConnector">
            <a:avLst/>
          </a:prstGeom>
        </p:spPr>
        <p:style>
          <a:lnRef idx="2">
            <a:schemeClr val="accent4">
              <a:shade val="15000"/>
            </a:schemeClr>
          </a:lnRef>
          <a:fillRef idx="1">
            <a:schemeClr val="accent4"/>
          </a:fillRef>
          <a:effectRef idx="0">
            <a:schemeClr val="accent4"/>
          </a:effectRef>
          <a:fontRef idx="minor">
            <a:schemeClr val="lt1"/>
          </a:fontRef>
        </p:style>
        <p:txBody>
          <a:bodyPr wrap="square" lIns="0" tIns="0" rIns="0" bIns="0" anchor="ctr" anchorCtr="1">
            <a:spAutoFit/>
          </a:bodyPr>
          <a:lstStyle/>
          <a:p>
            <a:pPr algn="ctr"/>
            <a:r>
              <a:rPr lang="en-US" sz="2000" b="1" i="0" dirty="0">
                <a:solidFill>
                  <a:srgbClr val="1D1C1D"/>
                </a:solidFill>
                <a:effectLst/>
                <a:latin typeface="Slack-Lato"/>
              </a:rPr>
              <a:t>NEE</a:t>
            </a:r>
            <a:r>
              <a:rPr lang="en-US" sz="2000" b="0" i="0" dirty="0">
                <a:solidFill>
                  <a:srgbClr val="1D1C1D"/>
                </a:solidFill>
                <a:effectLst/>
                <a:latin typeface="Slack-Lato"/>
              </a:rPr>
              <a:t> = the </a:t>
            </a:r>
            <a:r>
              <a:rPr lang="en-US" sz="2000" b="1" i="0" dirty="0">
                <a:solidFill>
                  <a:srgbClr val="1D1C1D"/>
                </a:solidFill>
                <a:effectLst/>
                <a:latin typeface="Slack-Lato"/>
              </a:rPr>
              <a:t>net carbon balance</a:t>
            </a:r>
            <a:r>
              <a:rPr lang="en-US" sz="2000" b="0" i="0" dirty="0">
                <a:solidFill>
                  <a:srgbClr val="1D1C1D"/>
                </a:solidFill>
                <a:effectLst/>
                <a:latin typeface="Slack-Lato"/>
              </a:rPr>
              <a:t> of the ecosystem, a measurement of carbon storage rate.</a:t>
            </a:r>
            <a:endParaRPr lang="en-GB" sz="2000" dirty="0"/>
          </a:p>
        </p:txBody>
      </p:sp>
    </p:spTree>
    <p:extLst>
      <p:ext uri="{BB962C8B-B14F-4D97-AF65-F5344CB8AC3E}">
        <p14:creationId xmlns:p14="http://schemas.microsoft.com/office/powerpoint/2010/main" val="318525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1D244F-B633-9873-0F41-ED07584CBCFF}"/>
              </a:ext>
            </a:extLst>
          </p:cNvPr>
          <p:cNvSpPr>
            <a:spLocks noGrp="1"/>
          </p:cNvSpPr>
          <p:nvPr>
            <p:ph type="title"/>
          </p:nvPr>
        </p:nvSpPr>
        <p:spPr>
          <a:xfrm>
            <a:off x="1039528" y="1396686"/>
            <a:ext cx="3519260" cy="4064628"/>
          </a:xfrm>
        </p:spPr>
        <p:txBody>
          <a:bodyPr>
            <a:normAutofit/>
          </a:bodyPr>
          <a:lstStyle/>
          <a:p>
            <a:pPr algn="ctr"/>
            <a:r>
              <a:rPr lang="en-US" sz="6000" dirty="0">
                <a:solidFill>
                  <a:srgbClr val="FFFFFF"/>
                </a:solidFill>
              </a:rPr>
              <a:t>Workshop overview</a:t>
            </a:r>
            <a:endParaRPr lang="en-GB" sz="6000" dirty="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065DA0E-D25F-C697-3FB4-9C2D89711295}"/>
              </a:ext>
            </a:extLst>
          </p:cNvPr>
          <p:cNvSpPr>
            <a:spLocks noGrp="1"/>
          </p:cNvSpPr>
          <p:nvPr>
            <p:ph idx="1"/>
          </p:nvPr>
        </p:nvSpPr>
        <p:spPr>
          <a:xfrm>
            <a:off x="5370153" y="1526033"/>
            <a:ext cx="5911799" cy="4487492"/>
          </a:xfrm>
        </p:spPr>
        <p:txBody>
          <a:bodyPr>
            <a:normAutofit fontScale="92500"/>
          </a:bodyPr>
          <a:lstStyle/>
          <a:p>
            <a:pPr marL="0" indent="0">
              <a:buNone/>
            </a:pPr>
            <a:r>
              <a:rPr lang="en-US" sz="3900" b="1" dirty="0">
                <a:highlight>
                  <a:srgbClr val="FF00FF"/>
                </a:highlight>
              </a:rPr>
              <a:t>Objectives:</a:t>
            </a:r>
          </a:p>
          <a:p>
            <a:pPr marL="514350" indent="-514350">
              <a:buFont typeface="+mj-lt"/>
              <a:buAutoNum type="arabicPeriod"/>
            </a:pPr>
            <a:r>
              <a:rPr lang="en-US" sz="3200" dirty="0">
                <a:highlight>
                  <a:srgbClr val="FF00FF"/>
                </a:highlight>
              </a:rPr>
              <a:t>Highlight some key concepts of ecological forecasting</a:t>
            </a:r>
          </a:p>
          <a:p>
            <a:pPr marL="514350" indent="-514350">
              <a:buFont typeface="+mj-lt"/>
              <a:buAutoNum type="arabicPeriod"/>
            </a:pPr>
            <a:r>
              <a:rPr lang="en-GB" sz="3200" dirty="0">
                <a:highlight>
                  <a:srgbClr val="FF00FF"/>
                </a:highlight>
              </a:rPr>
              <a:t>Introduce NEON and the Forecasting Challenge</a:t>
            </a:r>
          </a:p>
          <a:p>
            <a:pPr marL="514350" indent="-514350">
              <a:buFont typeface="+mj-lt"/>
              <a:buAutoNum type="arabicPeriod"/>
            </a:pPr>
            <a:r>
              <a:rPr lang="en-GB" sz="3200" dirty="0">
                <a:highlight>
                  <a:srgbClr val="FF00FF"/>
                </a:highlight>
              </a:rPr>
              <a:t>Walk through a simple forecast workflow</a:t>
            </a:r>
          </a:p>
          <a:p>
            <a:pPr marL="514350" indent="-514350">
              <a:buFont typeface="+mj-lt"/>
              <a:buAutoNum type="arabicPeriod"/>
            </a:pPr>
            <a:r>
              <a:rPr lang="en-GB" sz="3200" dirty="0">
                <a:highlight>
                  <a:srgbClr val="FF00FF"/>
                </a:highlight>
              </a:rPr>
              <a:t>Point to resources to get involved and find more information</a:t>
            </a:r>
          </a:p>
        </p:txBody>
      </p:sp>
    </p:spTree>
    <p:extLst>
      <p:ext uri="{BB962C8B-B14F-4D97-AF65-F5344CB8AC3E}">
        <p14:creationId xmlns:p14="http://schemas.microsoft.com/office/powerpoint/2010/main" val="319907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3" name="Rectangle 104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5" name="Rectangle 104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381D28-4C1E-4524-C3C3-4350F5613486}"/>
              </a:ext>
            </a:extLst>
          </p:cNvPr>
          <p:cNvSpPr>
            <a:spLocks noGrp="1"/>
          </p:cNvSpPr>
          <p:nvPr>
            <p:ph type="title"/>
          </p:nvPr>
        </p:nvSpPr>
        <p:spPr>
          <a:xfrm>
            <a:off x="1115568" y="548640"/>
            <a:ext cx="10168128" cy="1179576"/>
          </a:xfrm>
        </p:spPr>
        <p:txBody>
          <a:bodyPr>
            <a:normAutofit/>
          </a:bodyPr>
          <a:lstStyle/>
          <a:p>
            <a:r>
              <a:rPr lang="en-US" sz="5400" dirty="0"/>
              <a:t>Diversity of NEON sites</a:t>
            </a:r>
            <a:endParaRPr lang="en-GB" sz="5400" dirty="0"/>
          </a:p>
        </p:txBody>
      </p:sp>
      <p:sp>
        <p:nvSpPr>
          <p:cNvPr id="1047" name="Rectangle 104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undefined">
            <a:extLst>
              <a:ext uri="{FF2B5EF4-FFF2-40B4-BE49-F238E27FC236}">
                <a16:creationId xmlns:a16="http://schemas.microsoft.com/office/drawing/2014/main" id="{661CFE2F-EEB0-B5E7-E546-248A0C3B2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0096" y="2333055"/>
            <a:ext cx="2718086" cy="20385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eld sites ">
            <a:extLst>
              <a:ext uri="{FF2B5EF4-FFF2-40B4-BE49-F238E27FC236}">
                <a16:creationId xmlns:a16="http://schemas.microsoft.com/office/drawing/2014/main" id="{994ECBCD-11D1-0839-0BFC-18114E57B3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94" t="7408" r="29706" b="3622"/>
          <a:stretch/>
        </p:blipFill>
        <p:spPr bwMode="auto">
          <a:xfrm>
            <a:off x="8558556" y="4555817"/>
            <a:ext cx="2111627" cy="18552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B032569-9DE2-C6FC-6067-6CB63186DB01}"/>
              </a:ext>
            </a:extLst>
          </p:cNvPr>
          <p:cNvPicPr>
            <a:picLocks noChangeAspect="1"/>
          </p:cNvPicPr>
          <p:nvPr/>
        </p:nvPicPr>
        <p:blipFill>
          <a:blip r:embed="rId4"/>
          <a:stretch>
            <a:fillRect/>
          </a:stretch>
        </p:blipFill>
        <p:spPr>
          <a:xfrm>
            <a:off x="4438666" y="2465613"/>
            <a:ext cx="1482984" cy="1852819"/>
          </a:xfrm>
          <a:prstGeom prst="rect">
            <a:avLst/>
          </a:prstGeom>
        </p:spPr>
      </p:pic>
      <p:pic>
        <p:nvPicPr>
          <p:cNvPr id="1030" name="Picture 6" descr="Flux tower at the GUAN field site in Puerto Rico">
            <a:extLst>
              <a:ext uri="{FF2B5EF4-FFF2-40B4-BE49-F238E27FC236}">
                <a16:creationId xmlns:a16="http://schemas.microsoft.com/office/drawing/2014/main" id="{144C4703-6D79-55E3-CC6C-EC4BADC6D6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30" r="12537"/>
          <a:stretch/>
        </p:blipFill>
        <p:spPr bwMode="auto">
          <a:xfrm>
            <a:off x="4790113" y="4484625"/>
            <a:ext cx="3633441" cy="16069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ew of LENO tower from a drone">
            <a:extLst>
              <a:ext uri="{FF2B5EF4-FFF2-40B4-BE49-F238E27FC236}">
                <a16:creationId xmlns:a16="http://schemas.microsoft.com/office/drawing/2014/main" id="{648E4BF3-0D3A-7299-EAA4-CA0F85A7A8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623" r="16852"/>
          <a:stretch/>
        </p:blipFill>
        <p:spPr bwMode="auto">
          <a:xfrm>
            <a:off x="1196737" y="2242273"/>
            <a:ext cx="3143613" cy="20237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ER flux tower">
            <a:extLst>
              <a:ext uri="{FF2B5EF4-FFF2-40B4-BE49-F238E27FC236}">
                <a16:creationId xmlns:a16="http://schemas.microsoft.com/office/drawing/2014/main" id="{443246E4-4DAB-F419-F035-A1866E1C86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346"/>
          <a:stretch/>
        </p:blipFill>
        <p:spPr bwMode="auto">
          <a:xfrm>
            <a:off x="1021669" y="4392387"/>
            <a:ext cx="3633441" cy="20186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ime ice covers the Steigerwaldt (STEI) tower and surrounding treetops on a crisp midwinter day.">
            <a:extLst>
              <a:ext uri="{FF2B5EF4-FFF2-40B4-BE49-F238E27FC236}">
                <a16:creationId xmlns:a16="http://schemas.microsoft.com/office/drawing/2014/main" id="{B7A4CC05-873A-0870-7181-44DDC9A3E99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77" t="12037" r="5697"/>
          <a:stretch/>
        </p:blipFill>
        <p:spPr bwMode="auto">
          <a:xfrm>
            <a:off x="8876628" y="3331923"/>
            <a:ext cx="2996014" cy="11317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F4634B-B200-2B90-0376-816F908DF82C}"/>
              </a:ext>
            </a:extLst>
          </p:cNvPr>
          <p:cNvSpPr txBox="1"/>
          <p:nvPr/>
        </p:nvSpPr>
        <p:spPr>
          <a:xfrm>
            <a:off x="2149176" y="6424943"/>
            <a:ext cx="7985512" cy="369332"/>
          </a:xfrm>
          <a:prstGeom prst="rect">
            <a:avLst/>
          </a:prstGeom>
          <a:noFill/>
        </p:spPr>
        <p:txBody>
          <a:bodyPr wrap="square">
            <a:spAutoFit/>
          </a:bodyPr>
          <a:lstStyle/>
          <a:p>
            <a:pPr algn="ctr"/>
            <a:r>
              <a:rPr lang="en-GB" dirty="0"/>
              <a:t>Learn more: https://www.youtube.com/watch?v=CR4Anc8Mkas</a:t>
            </a:r>
          </a:p>
        </p:txBody>
      </p:sp>
    </p:spTree>
    <p:extLst>
      <p:ext uri="{BB962C8B-B14F-4D97-AF65-F5344CB8AC3E}">
        <p14:creationId xmlns:p14="http://schemas.microsoft.com/office/powerpoint/2010/main" val="1636832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4800" dirty="0"/>
              <a:t>Some forecast terminology:</a:t>
            </a:r>
            <a:endParaRPr lang="en-GB" sz="48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666163" y="2276856"/>
            <a:ext cx="6713584" cy="3900107"/>
          </a:xfrm>
        </p:spPr>
        <p:txBody>
          <a:bodyPr>
            <a:normAutofit/>
          </a:bodyPr>
          <a:lstStyle/>
          <a:p>
            <a:pPr marL="342900" indent="-342900">
              <a:buFont typeface="Arial"/>
              <a:buChar char="•"/>
            </a:pPr>
            <a:r>
              <a:rPr lang="en-US" sz="2800" u="sng" dirty="0">
                <a:solidFill>
                  <a:schemeClr val="tx1">
                    <a:lumMod val="75000"/>
                    <a:lumOff val="25000"/>
                  </a:schemeClr>
                </a:solidFill>
                <a:ea typeface="+mn-lt"/>
                <a:cs typeface="+mn-lt"/>
              </a:rPr>
              <a:t>Targets</a:t>
            </a:r>
            <a:r>
              <a:rPr lang="en-US" sz="2800" dirty="0">
                <a:solidFill>
                  <a:schemeClr val="tx1">
                    <a:lumMod val="75000"/>
                    <a:lumOff val="25000"/>
                  </a:schemeClr>
                </a:solidFill>
                <a:ea typeface="+mn-lt"/>
                <a:cs typeface="+mn-lt"/>
              </a:rPr>
              <a:t> – </a:t>
            </a:r>
            <a:r>
              <a:rPr lang="en-US" dirty="0">
                <a:solidFill>
                  <a:schemeClr val="tx1">
                    <a:lumMod val="75000"/>
                    <a:lumOff val="25000"/>
                  </a:schemeClr>
                </a:solidFill>
                <a:highlight>
                  <a:srgbClr val="FF00FF"/>
                </a:highlight>
                <a:ea typeface="+mn-lt"/>
                <a:cs typeface="+mn-lt"/>
              </a:rPr>
              <a:t>water temperature</a:t>
            </a:r>
            <a:endParaRPr lang="en-US" sz="2800" dirty="0">
              <a:solidFill>
                <a:schemeClr val="tx1">
                  <a:lumMod val="75000"/>
                  <a:lumOff val="25000"/>
                </a:schemeClr>
              </a:solidFill>
              <a:highlight>
                <a:srgbClr val="FF00FF"/>
              </a:highlight>
              <a:ea typeface="+mn-lt"/>
              <a:cs typeface="+mn-lt"/>
            </a:endParaRPr>
          </a:p>
          <a:p>
            <a:pPr marL="342900" indent="-342900">
              <a:buFont typeface="Arial"/>
              <a:buChar char="•"/>
            </a:pPr>
            <a:endParaRPr lang="en-VU" sz="2800" dirty="0">
              <a:solidFill>
                <a:schemeClr val="tx1">
                  <a:lumMod val="75000"/>
                  <a:lumOff val="25000"/>
                </a:schemeClr>
              </a:solidFill>
              <a:ea typeface="+mn-lt"/>
              <a:cs typeface="+mn-lt"/>
            </a:endParaRPr>
          </a:p>
          <a:p>
            <a:pPr marL="342900" indent="-342900">
              <a:buFont typeface="Arial"/>
              <a:buChar char="•"/>
            </a:pPr>
            <a:r>
              <a:rPr lang="en-US" sz="2800" u="sng" dirty="0">
                <a:solidFill>
                  <a:schemeClr val="tx1">
                    <a:lumMod val="75000"/>
                    <a:lumOff val="25000"/>
                  </a:schemeClr>
                </a:solidFill>
                <a:ea typeface="+mn-lt"/>
                <a:cs typeface="+mn-lt"/>
              </a:rPr>
              <a:t>Uncertainty</a:t>
            </a:r>
            <a:r>
              <a:rPr lang="en-US" sz="2800" dirty="0">
                <a:solidFill>
                  <a:schemeClr val="tx1">
                    <a:lumMod val="75000"/>
                    <a:lumOff val="25000"/>
                  </a:schemeClr>
                </a:solidFill>
                <a:ea typeface="+mn-lt"/>
                <a:cs typeface="+mn-lt"/>
              </a:rPr>
              <a:t> – forecasts must include an estimate of uncertainty.  </a:t>
            </a:r>
            <a:br>
              <a:rPr lang="en-US" sz="2800" dirty="0">
                <a:solidFill>
                  <a:schemeClr val="tx1">
                    <a:lumMod val="75000"/>
                    <a:lumOff val="25000"/>
                  </a:schemeClr>
                </a:solidFill>
                <a:ea typeface="+mn-lt"/>
                <a:cs typeface="+mn-lt"/>
              </a:rPr>
            </a:br>
            <a:r>
              <a:rPr lang="en-US" sz="2800" dirty="0">
                <a:solidFill>
                  <a:schemeClr val="tx1">
                    <a:lumMod val="75000"/>
                    <a:lumOff val="25000"/>
                  </a:schemeClr>
                </a:solidFill>
                <a:ea typeface="+mn-lt"/>
                <a:cs typeface="+mn-lt"/>
              </a:rPr>
              <a:t>The uncertainty can be represented using different model runs (</a:t>
            </a:r>
            <a:r>
              <a:rPr lang="en-US" sz="2800" b="1" dirty="0">
                <a:solidFill>
                  <a:schemeClr val="tx1">
                    <a:lumMod val="75000"/>
                    <a:lumOff val="25000"/>
                  </a:schemeClr>
                </a:solidFill>
                <a:ea typeface="+mn-lt"/>
                <a:cs typeface="+mn-lt"/>
              </a:rPr>
              <a:t>ensemble members</a:t>
            </a:r>
            <a:r>
              <a:rPr lang="en-US" sz="2800" dirty="0">
                <a:solidFill>
                  <a:schemeClr val="tx1">
                    <a:lumMod val="75000"/>
                    <a:lumOff val="25000"/>
                  </a:schemeClr>
                </a:solidFill>
                <a:ea typeface="+mn-lt"/>
                <a:cs typeface="+mn-lt"/>
              </a:rPr>
              <a:t>) or the statistics of the forecast (</a:t>
            </a:r>
            <a:r>
              <a:rPr lang="en-US" sz="2800" b="1" dirty="0">
                <a:solidFill>
                  <a:schemeClr val="tx1">
                    <a:lumMod val="75000"/>
                    <a:lumOff val="25000"/>
                  </a:schemeClr>
                </a:solidFill>
                <a:ea typeface="+mn-lt"/>
                <a:cs typeface="+mn-lt"/>
              </a:rPr>
              <a:t>mean and standard deviation</a:t>
            </a:r>
            <a:r>
              <a:rPr lang="en-US" sz="2800" dirty="0">
                <a:solidFill>
                  <a:schemeClr val="tx1">
                    <a:lumMod val="75000"/>
                    <a:lumOff val="25000"/>
                  </a:schemeClr>
                </a:solidFill>
                <a:ea typeface="+mn-lt"/>
                <a:cs typeface="+mn-lt"/>
              </a:rPr>
              <a:t>).</a:t>
            </a:r>
            <a:endParaRPr lang="en-GB" sz="2800" dirty="0">
              <a:solidFill>
                <a:schemeClr val="tx1">
                  <a:lumMod val="75000"/>
                  <a:lumOff val="25000"/>
                </a:schemeClr>
              </a:solidFill>
              <a:ea typeface="+mn-lt"/>
              <a:cs typeface="+mn-lt"/>
            </a:endParaRPr>
          </a:p>
          <a:p>
            <a:endParaRPr lang="en-GB" dirty="0"/>
          </a:p>
        </p:txBody>
      </p:sp>
      <p:grpSp>
        <p:nvGrpSpPr>
          <p:cNvPr id="3" name="Group 2">
            <a:extLst>
              <a:ext uri="{FF2B5EF4-FFF2-40B4-BE49-F238E27FC236}">
                <a16:creationId xmlns:a16="http://schemas.microsoft.com/office/drawing/2014/main" id="{31327520-3F00-0015-47FE-7A94014E2A23}"/>
              </a:ext>
            </a:extLst>
          </p:cNvPr>
          <p:cNvGrpSpPr/>
          <p:nvPr/>
        </p:nvGrpSpPr>
        <p:grpSpPr>
          <a:xfrm>
            <a:off x="7418237" y="4656651"/>
            <a:ext cx="3300871" cy="2021570"/>
            <a:chOff x="5993813" y="3096586"/>
            <a:chExt cx="5556503" cy="3586695"/>
          </a:xfrm>
        </p:grpSpPr>
        <p:pic>
          <p:nvPicPr>
            <p:cNvPr id="5" name="Picture 4">
              <a:extLst>
                <a:ext uri="{FF2B5EF4-FFF2-40B4-BE49-F238E27FC236}">
                  <a16:creationId xmlns:a16="http://schemas.microsoft.com/office/drawing/2014/main" id="{DE7AC2E5-AE9D-8400-9B4E-7477B51482BE}"/>
                </a:ext>
              </a:extLst>
            </p:cNvPr>
            <p:cNvPicPr>
              <a:picLocks noChangeAspect="1"/>
            </p:cNvPicPr>
            <p:nvPr/>
          </p:nvPicPr>
          <p:blipFill rotWithShape="1">
            <a:blip r:embed="rId3"/>
            <a:srcRect l="46550" r="7740"/>
            <a:stretch/>
          </p:blipFill>
          <p:spPr>
            <a:xfrm>
              <a:off x="6210220" y="3096586"/>
              <a:ext cx="5340096" cy="3586694"/>
            </a:xfrm>
            <a:prstGeom prst="rect">
              <a:avLst/>
            </a:prstGeom>
          </p:spPr>
        </p:pic>
        <p:pic>
          <p:nvPicPr>
            <p:cNvPr id="6" name="Picture 5">
              <a:extLst>
                <a:ext uri="{FF2B5EF4-FFF2-40B4-BE49-F238E27FC236}">
                  <a16:creationId xmlns:a16="http://schemas.microsoft.com/office/drawing/2014/main" id="{7F16C804-DE7F-F3D7-3459-A8EF47FD1AAF}"/>
                </a:ext>
              </a:extLst>
            </p:cNvPr>
            <p:cNvPicPr>
              <a:picLocks noChangeAspect="1"/>
            </p:cNvPicPr>
            <p:nvPr/>
          </p:nvPicPr>
          <p:blipFill rotWithShape="1">
            <a:blip r:embed="rId3"/>
            <a:srcRect r="96893"/>
            <a:stretch/>
          </p:blipFill>
          <p:spPr>
            <a:xfrm>
              <a:off x="5993813" y="3096587"/>
              <a:ext cx="363033" cy="3586694"/>
            </a:xfrm>
            <a:prstGeom prst="rect">
              <a:avLst/>
            </a:prstGeom>
          </p:spPr>
        </p:pic>
      </p:grpSp>
      <p:pic>
        <p:nvPicPr>
          <p:cNvPr id="7" name="Picture 10" descr="Diagram&#10;&#10;Description automatically generated">
            <a:extLst>
              <a:ext uri="{FF2B5EF4-FFF2-40B4-BE49-F238E27FC236}">
                <a16:creationId xmlns:a16="http://schemas.microsoft.com/office/drawing/2014/main" id="{705CE9C3-AF6B-E1E4-8BDF-F09FC6B99606}"/>
              </a:ext>
            </a:extLst>
          </p:cNvPr>
          <p:cNvPicPr>
            <a:picLocks noChangeAspect="1"/>
          </p:cNvPicPr>
          <p:nvPr/>
        </p:nvPicPr>
        <p:blipFill>
          <a:blip r:embed="rId4"/>
          <a:stretch>
            <a:fillRect/>
          </a:stretch>
        </p:blipFill>
        <p:spPr>
          <a:xfrm>
            <a:off x="8834504" y="2803733"/>
            <a:ext cx="3261360" cy="1736365"/>
          </a:xfrm>
          <a:prstGeom prst="rect">
            <a:avLst/>
          </a:prstGeom>
        </p:spPr>
      </p:pic>
      <p:pic>
        <p:nvPicPr>
          <p:cNvPr id="10" name="Picture 9">
            <a:extLst>
              <a:ext uri="{FF2B5EF4-FFF2-40B4-BE49-F238E27FC236}">
                <a16:creationId xmlns:a16="http://schemas.microsoft.com/office/drawing/2014/main" id="{4F88869C-C2E8-0767-FF0C-2029CDFD4BA1}"/>
              </a:ext>
            </a:extLst>
          </p:cNvPr>
          <p:cNvPicPr>
            <a:picLocks noChangeAspect="1"/>
          </p:cNvPicPr>
          <p:nvPr/>
        </p:nvPicPr>
        <p:blipFill>
          <a:blip r:embed="rId5"/>
          <a:stretch>
            <a:fillRect/>
          </a:stretch>
        </p:blipFill>
        <p:spPr>
          <a:xfrm>
            <a:off x="8045910" y="179780"/>
            <a:ext cx="3816000" cy="2350256"/>
          </a:xfrm>
          <a:prstGeom prst="rect">
            <a:avLst/>
          </a:prstGeom>
        </p:spPr>
      </p:pic>
    </p:spTree>
    <p:extLst>
      <p:ext uri="{BB962C8B-B14F-4D97-AF65-F5344CB8AC3E}">
        <p14:creationId xmlns:p14="http://schemas.microsoft.com/office/powerpoint/2010/main" val="338955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5400" dirty="0"/>
              <a:t>Some more forecast terminology:</a:t>
            </a:r>
            <a:endParaRPr lang="en-GB" sz="54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35602BD-2AD3-F076-E31A-6C5231A0A65F}"/>
              </a:ext>
            </a:extLst>
          </p:cNvPr>
          <p:cNvSpPr txBox="1">
            <a:spLocks/>
          </p:cNvSpPr>
          <p:nvPr/>
        </p:nvSpPr>
        <p:spPr>
          <a:xfrm>
            <a:off x="566928" y="2418858"/>
            <a:ext cx="10058400" cy="4263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u="sng" dirty="0"/>
              <a:t>NOAA data</a:t>
            </a:r>
            <a:r>
              <a:rPr lang="en-US" sz="2400" b="1" dirty="0"/>
              <a:t> </a:t>
            </a:r>
            <a:r>
              <a:rPr lang="en-US" sz="2400" dirty="0"/>
              <a:t>– National Oceanic and Atmospheric Administration weather forecasts</a:t>
            </a:r>
          </a:p>
          <a:p>
            <a:r>
              <a:rPr lang="en-US" dirty="0">
                <a:cs typeface="Calibri"/>
              </a:rPr>
              <a:t>3 NOAA forecast data products available in neon4cast:</a:t>
            </a:r>
          </a:p>
          <a:p>
            <a:pPr lvl="1"/>
            <a:r>
              <a:rPr lang="en-US" dirty="0">
                <a:cs typeface="Calibri"/>
              </a:rPr>
              <a:t>Stage_1: </a:t>
            </a:r>
            <a:r>
              <a:rPr lang="en-US" b="1" dirty="0">
                <a:cs typeface="Calibri"/>
              </a:rPr>
              <a:t>raw forecasts</a:t>
            </a:r>
            <a:r>
              <a:rPr lang="en-US" dirty="0">
                <a:cs typeface="Calibri"/>
              </a:rPr>
              <a:t> from NOAA. </a:t>
            </a:r>
            <a:br>
              <a:rPr lang="en-US" dirty="0">
                <a:cs typeface="Calibri"/>
              </a:rPr>
            </a:br>
            <a:r>
              <a:rPr lang="en-US" dirty="0">
                <a:cs typeface="Calibri"/>
              </a:rPr>
              <a:t>30 member ensemble forecast</a:t>
            </a:r>
          </a:p>
          <a:p>
            <a:pPr lvl="1"/>
            <a:r>
              <a:rPr lang="en-US" dirty="0">
                <a:cs typeface="Calibri"/>
              </a:rPr>
              <a:t>Stage_2: processed from stage_1 Recommended </a:t>
            </a:r>
            <a:br>
              <a:rPr lang="en-US" dirty="0">
                <a:cs typeface="Calibri"/>
              </a:rPr>
            </a:br>
            <a:r>
              <a:rPr lang="en-US" dirty="0">
                <a:cs typeface="Calibri"/>
              </a:rPr>
              <a:t>for </a:t>
            </a:r>
            <a:r>
              <a:rPr lang="en-US" b="1" dirty="0">
                <a:cs typeface="Calibri"/>
              </a:rPr>
              <a:t>future forecasts. Hourly inputs</a:t>
            </a:r>
            <a:endParaRPr lang="en-US" dirty="0">
              <a:cs typeface="Calibri"/>
            </a:endParaRPr>
          </a:p>
          <a:p>
            <a:pPr lvl="1"/>
            <a:r>
              <a:rPr lang="en-US" dirty="0">
                <a:cs typeface="Calibri"/>
              </a:rPr>
              <a:t>Stage_3: the </a:t>
            </a:r>
            <a:r>
              <a:rPr lang="en-US" b="1" dirty="0">
                <a:cs typeface="Calibri"/>
              </a:rPr>
              <a:t>historic data product</a:t>
            </a:r>
            <a:r>
              <a:rPr lang="en-US" dirty="0">
                <a:cs typeface="Calibri"/>
              </a:rPr>
              <a:t>. A 'stacked' data </a:t>
            </a:r>
            <a:br>
              <a:rPr lang="en-US" dirty="0">
                <a:cs typeface="Calibri"/>
              </a:rPr>
            </a:br>
            <a:r>
              <a:rPr lang="en-US" dirty="0">
                <a:cs typeface="Calibri"/>
              </a:rPr>
              <a:t>set taking every 1 day ahead forecast. </a:t>
            </a:r>
            <a:br>
              <a:rPr lang="en-US" dirty="0">
                <a:cs typeface="Calibri"/>
              </a:rPr>
            </a:br>
            <a:r>
              <a:rPr lang="en-US" dirty="0">
                <a:cs typeface="Calibri"/>
              </a:rPr>
              <a:t>Useful for model training/calibration. </a:t>
            </a:r>
          </a:p>
        </p:txBody>
      </p:sp>
      <p:pic>
        <p:nvPicPr>
          <p:cNvPr id="5" name="Picture 5" descr="A picture containing table&#10;&#10;Description automatically generated">
            <a:extLst>
              <a:ext uri="{FF2B5EF4-FFF2-40B4-BE49-F238E27FC236}">
                <a16:creationId xmlns:a16="http://schemas.microsoft.com/office/drawing/2014/main" id="{D8750607-0BA8-3390-6050-200204CB21C2}"/>
              </a:ext>
            </a:extLst>
          </p:cNvPr>
          <p:cNvPicPr>
            <a:picLocks noChangeAspect="1"/>
          </p:cNvPicPr>
          <p:nvPr/>
        </p:nvPicPr>
        <p:blipFill rotWithShape="1">
          <a:blip r:embed="rId3"/>
          <a:srcRect r="1657" b="352"/>
          <a:stretch/>
        </p:blipFill>
        <p:spPr>
          <a:xfrm>
            <a:off x="8008109" y="3810414"/>
            <a:ext cx="3616963" cy="2871740"/>
          </a:xfrm>
          <a:prstGeom prst="rect">
            <a:avLst/>
          </a:prstGeom>
        </p:spPr>
      </p:pic>
    </p:spTree>
    <p:extLst>
      <p:ext uri="{BB962C8B-B14F-4D97-AF65-F5344CB8AC3E}">
        <p14:creationId xmlns:p14="http://schemas.microsoft.com/office/powerpoint/2010/main" val="308741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5400" dirty="0"/>
              <a:t>A little more forecast terminology:</a:t>
            </a:r>
            <a:endParaRPr lang="en-GB" sz="54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838200" y="2276855"/>
            <a:ext cx="10515600" cy="4457432"/>
          </a:xfrm>
        </p:spPr>
        <p:txBody>
          <a:bodyPr>
            <a:normAutofit/>
          </a:bodyPr>
          <a:lstStyle/>
          <a:p>
            <a:pPr marL="0" indent="0">
              <a:buNone/>
            </a:pPr>
            <a:r>
              <a:rPr lang="en-US" sz="2800" u="sng" dirty="0"/>
              <a:t>Scores </a:t>
            </a:r>
            <a:r>
              <a:rPr lang="en-US" sz="2800" dirty="0"/>
              <a:t>– a means to assess forecast skill. The Challenge uses the Continuous Rank Probability Score (</a:t>
            </a:r>
            <a:r>
              <a:rPr lang="en-US" sz="2800" dirty="0" err="1"/>
              <a:t>crps</a:t>
            </a:r>
            <a:r>
              <a:rPr lang="en-US" sz="2800" dirty="0"/>
              <a:t>). Uses both the </a:t>
            </a:r>
            <a:r>
              <a:rPr lang="en-US" sz="2800" b="1" dirty="0"/>
              <a:t>accuracy</a:t>
            </a:r>
            <a:r>
              <a:rPr lang="en-US" sz="2800" dirty="0"/>
              <a:t> (mean) and the </a:t>
            </a:r>
            <a:r>
              <a:rPr lang="en-US" sz="2800" b="1" dirty="0"/>
              <a:t>precision</a:t>
            </a:r>
            <a:r>
              <a:rPr lang="en-US" sz="2800" dirty="0"/>
              <a:t> (</a:t>
            </a:r>
            <a:r>
              <a:rPr lang="en-US" sz="2800" dirty="0" err="1"/>
              <a:t>sd</a:t>
            </a:r>
            <a:r>
              <a:rPr lang="en-US" sz="2800" dirty="0"/>
              <a:t>) of the forecast. </a:t>
            </a:r>
          </a:p>
          <a:p>
            <a:pPr marL="0" indent="0">
              <a:buNone/>
            </a:pPr>
            <a:endParaRPr lang="en-US" dirty="0"/>
          </a:p>
          <a:p>
            <a:pPr marL="0" indent="0">
              <a:buNone/>
            </a:pPr>
            <a:r>
              <a:rPr lang="en-US" sz="2800" dirty="0"/>
              <a:t>Scores </a:t>
            </a:r>
            <a:r>
              <a:rPr lang="en-US" sz="2800" dirty="0">
                <a:sym typeface="Wingdings" panose="05000000000000000000" pitchFamily="2" charset="2"/>
              </a:rPr>
              <a:t> Dashboard  Users!</a:t>
            </a:r>
            <a:endParaRPr lang="en-US" sz="2800" dirty="0"/>
          </a:p>
          <a:p>
            <a:pPr marL="0" indent="0">
              <a:buNone/>
            </a:pPr>
            <a:endParaRPr lang="en-US" sz="2800" b="1" dirty="0"/>
          </a:p>
          <a:p>
            <a:endParaRPr lang="en-GB" dirty="0"/>
          </a:p>
        </p:txBody>
      </p:sp>
      <p:sp>
        <p:nvSpPr>
          <p:cNvPr id="5" name="TextBox 4">
            <a:extLst>
              <a:ext uri="{FF2B5EF4-FFF2-40B4-BE49-F238E27FC236}">
                <a16:creationId xmlns:a16="http://schemas.microsoft.com/office/drawing/2014/main" id="{1637004B-9A32-912E-9E93-CAAFAA1763C0}"/>
              </a:ext>
            </a:extLst>
          </p:cNvPr>
          <p:cNvSpPr txBox="1"/>
          <p:nvPr/>
        </p:nvSpPr>
        <p:spPr>
          <a:xfrm>
            <a:off x="626849" y="6169066"/>
            <a:ext cx="11167447" cy="430887"/>
          </a:xfrm>
          <a:prstGeom prst="rect">
            <a:avLst/>
          </a:prstGeom>
          <a:noFill/>
        </p:spPr>
        <p:txBody>
          <a:bodyPr wrap="square">
            <a:spAutoFit/>
          </a:bodyPr>
          <a:lstStyle/>
          <a:p>
            <a:pPr algn="ctr"/>
            <a:r>
              <a:rPr lang="en-GB" sz="2200" dirty="0"/>
              <a:t>Read more: https://projects.ecoforecast.org/neon4cast-docs/Evaluation.html</a:t>
            </a:r>
          </a:p>
        </p:txBody>
      </p:sp>
    </p:spTree>
    <p:extLst>
      <p:ext uri="{BB962C8B-B14F-4D97-AF65-F5344CB8AC3E}">
        <p14:creationId xmlns:p14="http://schemas.microsoft.com/office/powerpoint/2010/main" val="4109651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Arc 3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EDB46021-A991-BF03-CD03-1D4E39337E52}"/>
              </a:ext>
            </a:extLst>
          </p:cNvPr>
          <p:cNvPicPr>
            <a:picLocks noChangeAspect="1"/>
          </p:cNvPicPr>
          <p:nvPr/>
        </p:nvPicPr>
        <p:blipFill>
          <a:blip r:embed="rId3"/>
          <a:stretch>
            <a:fillRect/>
          </a:stretch>
        </p:blipFill>
        <p:spPr>
          <a:xfrm>
            <a:off x="1089765" y="963254"/>
            <a:ext cx="10012470" cy="503126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566628C8-ECAD-BA94-9561-9F4CA9AE7985}"/>
              </a:ext>
            </a:extLst>
          </p:cNvPr>
          <p:cNvSpPr txBox="1"/>
          <p:nvPr/>
        </p:nvSpPr>
        <p:spPr>
          <a:xfrm>
            <a:off x="3256767" y="6278264"/>
            <a:ext cx="9036486" cy="160114"/>
          </a:xfrm>
          <a:prstGeom prst="rect">
            <a:avLst/>
          </a:prstGeom>
        </p:spPr>
        <p:txBody>
          <a:bodyPr vert="horz" lIns="91440" tIns="45720" rIns="91440" bIns="45720" rtlCol="0">
            <a:noAutofit/>
          </a:bodyPr>
          <a:lstStyle/>
          <a:p>
            <a:pPr>
              <a:lnSpc>
                <a:spcPct val="90000"/>
              </a:lnSpc>
              <a:spcAft>
                <a:spcPts val="600"/>
              </a:spcAft>
            </a:pPr>
            <a:r>
              <a:rPr lang="en-US" sz="2800" b="1" dirty="0"/>
              <a:t>https://projects.ecoforecast.org/neon4cast-dashboard/</a:t>
            </a:r>
          </a:p>
        </p:txBody>
      </p:sp>
    </p:spTree>
    <p:extLst>
      <p:ext uri="{BB962C8B-B14F-4D97-AF65-F5344CB8AC3E}">
        <p14:creationId xmlns:p14="http://schemas.microsoft.com/office/powerpoint/2010/main" val="17105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4800" dirty="0"/>
              <a:t>A little more forecast terminology:</a:t>
            </a:r>
            <a:endParaRPr lang="en-GB" sz="48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838200" y="2276855"/>
            <a:ext cx="10515600" cy="4457432"/>
          </a:xfrm>
        </p:spPr>
        <p:txBody>
          <a:bodyPr>
            <a:normAutofit/>
          </a:bodyPr>
          <a:lstStyle/>
          <a:p>
            <a:pPr marL="0" indent="0">
              <a:buNone/>
            </a:pPr>
            <a:r>
              <a:rPr lang="en-US" sz="3200" u="sng" dirty="0"/>
              <a:t>Standards </a:t>
            </a:r>
            <a:r>
              <a:rPr lang="en-US" sz="3200" dirty="0"/>
              <a:t>- Help maintain consistency in forecast generation, submissions and scoring </a:t>
            </a:r>
          </a:p>
          <a:p>
            <a:pPr marL="0" indent="0">
              <a:buNone/>
            </a:pPr>
            <a:r>
              <a:rPr lang="en-US" sz="3200" dirty="0"/>
              <a:t>Need to submit a forecast in a standardized format </a:t>
            </a:r>
          </a:p>
          <a:p>
            <a:pPr marL="605790" lvl="1"/>
            <a:r>
              <a:rPr lang="en-US" sz="2800" dirty="0">
                <a:ea typeface="+mn-lt"/>
                <a:cs typeface="+mn-lt"/>
              </a:rPr>
              <a:t>file format (csv or </a:t>
            </a:r>
            <a:r>
              <a:rPr lang="en-US" sz="2800" dirty="0" err="1">
                <a:ea typeface="+mn-lt"/>
                <a:cs typeface="+mn-lt"/>
              </a:rPr>
              <a:t>NetCDF</a:t>
            </a:r>
            <a:r>
              <a:rPr lang="en-US" sz="2800" dirty="0">
                <a:ea typeface="+mn-lt"/>
                <a:cs typeface="+mn-lt"/>
              </a:rPr>
              <a:t>) </a:t>
            </a:r>
          </a:p>
          <a:p>
            <a:pPr marL="605790" lvl="1"/>
            <a:r>
              <a:rPr lang="en-US" sz="2800" dirty="0">
                <a:ea typeface="+mn-lt"/>
                <a:cs typeface="+mn-lt"/>
              </a:rPr>
              <a:t>file name format ([theme]-[</a:t>
            </a:r>
            <a:r>
              <a:rPr lang="en-US" sz="2800" dirty="0" err="1">
                <a:ea typeface="+mn-lt"/>
                <a:cs typeface="+mn-lt"/>
              </a:rPr>
              <a:t>reference_datetime</a:t>
            </a:r>
            <a:r>
              <a:rPr lang="en-US" sz="2800" dirty="0">
                <a:ea typeface="+mn-lt"/>
                <a:cs typeface="+mn-lt"/>
              </a:rPr>
              <a:t>]-[</a:t>
            </a:r>
            <a:r>
              <a:rPr lang="en-US" sz="2800" dirty="0" err="1">
                <a:ea typeface="+mn-lt"/>
                <a:cs typeface="+mn-lt"/>
              </a:rPr>
              <a:t>team_name</a:t>
            </a:r>
            <a:r>
              <a:rPr lang="en-US" sz="2800" dirty="0">
                <a:ea typeface="+mn-lt"/>
                <a:cs typeface="+mn-lt"/>
              </a:rPr>
              <a:t>].csv)</a:t>
            </a:r>
            <a:endParaRPr lang="en-US" sz="2800" dirty="0"/>
          </a:p>
          <a:p>
            <a:pPr marL="605790" lvl="1"/>
            <a:r>
              <a:rPr lang="en-US" sz="2800" dirty="0"/>
              <a:t>specific column names</a:t>
            </a:r>
            <a:endParaRPr lang="en-US" sz="2800" dirty="0">
              <a:cs typeface="Calibri"/>
            </a:endParaRPr>
          </a:p>
          <a:p>
            <a:pPr marL="606029" lvl="1"/>
            <a:r>
              <a:rPr lang="en-US" sz="2800" dirty="0"/>
              <a:t>column format (datetime/character/integer/etc.)</a:t>
            </a:r>
          </a:p>
          <a:p>
            <a:endParaRPr lang="en-GB" sz="3200" dirty="0"/>
          </a:p>
        </p:txBody>
      </p:sp>
      <p:pic>
        <p:nvPicPr>
          <p:cNvPr id="5" name="Picture 4">
            <a:extLst>
              <a:ext uri="{FF2B5EF4-FFF2-40B4-BE49-F238E27FC236}">
                <a16:creationId xmlns:a16="http://schemas.microsoft.com/office/drawing/2014/main" id="{53F1EA21-69B1-820A-E4BA-4ECC2D6E61A1}"/>
              </a:ext>
            </a:extLst>
          </p:cNvPr>
          <p:cNvPicPr>
            <a:picLocks noChangeAspect="1"/>
          </p:cNvPicPr>
          <p:nvPr/>
        </p:nvPicPr>
        <p:blipFill>
          <a:blip r:embed="rId3"/>
          <a:stretch>
            <a:fillRect/>
          </a:stretch>
        </p:blipFill>
        <p:spPr>
          <a:xfrm>
            <a:off x="10200751" y="4839195"/>
            <a:ext cx="1845310" cy="1835150"/>
          </a:xfrm>
          <a:prstGeom prst="rect">
            <a:avLst/>
          </a:prstGeom>
        </p:spPr>
      </p:pic>
    </p:spTree>
    <p:extLst>
      <p:ext uri="{BB962C8B-B14F-4D97-AF65-F5344CB8AC3E}">
        <p14:creationId xmlns:p14="http://schemas.microsoft.com/office/powerpoint/2010/main" val="321915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33A3E68-7D37-DE29-C1A8-A5C5F329D8F2}"/>
                  </a:ext>
                </a:extLst>
              </p14:cNvPr>
              <p14:cNvContentPartPr/>
              <p14:nvPr/>
            </p14:nvContentPartPr>
            <p14:xfrm>
              <a:off x="4194044" y="1478700"/>
              <a:ext cx="4075424" cy="3646080"/>
            </p14:xfrm>
          </p:contentPart>
        </mc:Choice>
        <mc:Fallback xmlns="">
          <p:pic>
            <p:nvPicPr>
              <p:cNvPr id="5" name="Ink 4">
                <a:extLst>
                  <a:ext uri="{FF2B5EF4-FFF2-40B4-BE49-F238E27FC236}">
                    <a16:creationId xmlns:a16="http://schemas.microsoft.com/office/drawing/2014/main" id="{733A3E68-7D37-DE29-C1A8-A5C5F329D8F2}"/>
                  </a:ext>
                </a:extLst>
              </p:cNvPr>
              <p:cNvPicPr/>
              <p:nvPr/>
            </p:nvPicPr>
            <p:blipFill>
              <a:blip r:embed="rId3"/>
              <a:stretch>
                <a:fillRect/>
              </a:stretch>
            </p:blipFill>
            <p:spPr>
              <a:xfrm>
                <a:off x="4185045" y="1469700"/>
                <a:ext cx="4093062" cy="3663720"/>
              </a:xfrm>
              <a:prstGeom prst="rect">
                <a:avLst/>
              </a:prstGeom>
            </p:spPr>
          </p:pic>
        </mc:Fallback>
      </mc:AlternateContent>
      <p:grpSp>
        <p:nvGrpSpPr>
          <p:cNvPr id="10" name="Group 9">
            <a:extLst>
              <a:ext uri="{FF2B5EF4-FFF2-40B4-BE49-F238E27FC236}">
                <a16:creationId xmlns:a16="http://schemas.microsoft.com/office/drawing/2014/main" id="{2083948E-6636-8550-F9F3-C853034CB72D}"/>
              </a:ext>
            </a:extLst>
          </p:cNvPr>
          <p:cNvGrpSpPr/>
          <p:nvPr/>
        </p:nvGrpSpPr>
        <p:grpSpPr>
          <a:xfrm>
            <a:off x="4822334" y="3081455"/>
            <a:ext cx="270" cy="270"/>
            <a:chOff x="4677120" y="2965606"/>
            <a:chExt cx="360" cy="36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9D34916-CC73-0119-32F8-6C058E1F138D}"/>
                    </a:ext>
                  </a:extLst>
                </p14:cNvPr>
                <p14:cNvContentPartPr/>
                <p14:nvPr/>
              </p14:nvContentPartPr>
              <p14:xfrm>
                <a:off x="4677120" y="2965606"/>
                <a:ext cx="360" cy="360"/>
              </p14:xfrm>
            </p:contentPart>
          </mc:Choice>
          <mc:Fallback xmlns="">
            <p:pic>
              <p:nvPicPr>
                <p:cNvPr id="8" name="Ink 7">
                  <a:extLst>
                    <a:ext uri="{FF2B5EF4-FFF2-40B4-BE49-F238E27FC236}">
                      <a16:creationId xmlns:a16="http://schemas.microsoft.com/office/drawing/2014/main" id="{C9D34916-CC73-0119-32F8-6C058E1F138D}"/>
                    </a:ext>
                  </a:extLst>
                </p:cNvPr>
                <p:cNvPicPr/>
                <p:nvPr/>
              </p:nvPicPr>
              <p:blipFill>
                <a:blip r:embed="rId5"/>
                <a:stretch>
                  <a:fillRect/>
                </a:stretch>
              </p:blipFill>
              <p:spPr>
                <a:xfrm>
                  <a:off x="4614120" y="29026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3D988559-186E-089C-06CB-5524BE2B836B}"/>
                    </a:ext>
                  </a:extLst>
                </p14:cNvPr>
                <p14:cNvContentPartPr/>
                <p14:nvPr/>
              </p14:nvContentPartPr>
              <p14:xfrm>
                <a:off x="4677120" y="2965606"/>
                <a:ext cx="360" cy="360"/>
              </p14:xfrm>
            </p:contentPart>
          </mc:Choice>
          <mc:Fallback xmlns="">
            <p:pic>
              <p:nvPicPr>
                <p:cNvPr id="9" name="Ink 8">
                  <a:extLst>
                    <a:ext uri="{FF2B5EF4-FFF2-40B4-BE49-F238E27FC236}">
                      <a16:creationId xmlns:a16="http://schemas.microsoft.com/office/drawing/2014/main" id="{3D988559-186E-089C-06CB-5524BE2B836B}"/>
                    </a:ext>
                  </a:extLst>
                </p:cNvPr>
                <p:cNvPicPr/>
                <p:nvPr/>
              </p:nvPicPr>
              <p:blipFill>
                <a:blip r:embed="rId5"/>
                <a:stretch>
                  <a:fillRect/>
                </a:stretch>
              </p:blipFill>
              <p:spPr>
                <a:xfrm>
                  <a:off x="4614120" y="2902606"/>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9EA62D6-7871-6D95-A8E9-D2032DCEE9A4}"/>
                  </a:ext>
                </a:extLst>
              </p14:cNvPr>
              <p14:cNvContentPartPr/>
              <p14:nvPr/>
            </p14:nvContentPartPr>
            <p14:xfrm>
              <a:off x="5024834" y="2853035"/>
              <a:ext cx="270" cy="270"/>
            </p14:xfrm>
          </p:contentPart>
        </mc:Choice>
        <mc:Fallback xmlns="">
          <p:pic>
            <p:nvPicPr>
              <p:cNvPr id="11" name="Ink 10">
                <a:extLst>
                  <a:ext uri="{FF2B5EF4-FFF2-40B4-BE49-F238E27FC236}">
                    <a16:creationId xmlns:a16="http://schemas.microsoft.com/office/drawing/2014/main" id="{09EA62D6-7871-6D95-A8E9-D2032DCEE9A4}"/>
                  </a:ext>
                </a:extLst>
              </p:cNvPr>
              <p:cNvPicPr/>
              <p:nvPr/>
            </p:nvPicPr>
            <p:blipFill>
              <a:blip r:embed="rId8"/>
              <a:stretch>
                <a:fillRect/>
              </a:stretch>
            </p:blipFill>
            <p:spPr>
              <a:xfrm>
                <a:off x="4977584" y="2805785"/>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8CD78B18-7A5A-8C5F-A759-E9F635A0D4DA}"/>
                  </a:ext>
                </a:extLst>
              </p14:cNvPr>
              <p14:cNvContentPartPr/>
              <p14:nvPr/>
            </p14:nvContentPartPr>
            <p14:xfrm>
              <a:off x="5156864" y="3565025"/>
              <a:ext cx="270" cy="270"/>
            </p14:xfrm>
          </p:contentPart>
        </mc:Choice>
        <mc:Fallback xmlns="">
          <p:pic>
            <p:nvPicPr>
              <p:cNvPr id="12" name="Ink 11">
                <a:extLst>
                  <a:ext uri="{FF2B5EF4-FFF2-40B4-BE49-F238E27FC236}">
                    <a16:creationId xmlns:a16="http://schemas.microsoft.com/office/drawing/2014/main" id="{8CD78B18-7A5A-8C5F-A759-E9F635A0D4DA}"/>
                  </a:ext>
                </a:extLst>
              </p:cNvPr>
              <p:cNvPicPr/>
              <p:nvPr/>
            </p:nvPicPr>
            <p:blipFill>
              <a:blip r:embed="rId8"/>
              <a:stretch>
                <a:fillRect/>
              </a:stretch>
            </p:blipFill>
            <p:spPr>
              <a:xfrm>
                <a:off x="5109614" y="3517775"/>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8F2851F5-A6F8-9FA9-CEA8-91C678D53B44}"/>
                  </a:ext>
                </a:extLst>
              </p14:cNvPr>
              <p14:cNvContentPartPr/>
              <p14:nvPr/>
            </p14:nvContentPartPr>
            <p14:xfrm>
              <a:off x="5297264" y="3275045"/>
              <a:ext cx="270" cy="270"/>
            </p14:xfrm>
          </p:contentPart>
        </mc:Choice>
        <mc:Fallback xmlns="">
          <p:pic>
            <p:nvPicPr>
              <p:cNvPr id="13" name="Ink 12">
                <a:extLst>
                  <a:ext uri="{FF2B5EF4-FFF2-40B4-BE49-F238E27FC236}">
                    <a16:creationId xmlns:a16="http://schemas.microsoft.com/office/drawing/2014/main" id="{8F2851F5-A6F8-9FA9-CEA8-91C678D53B44}"/>
                  </a:ext>
                </a:extLst>
              </p:cNvPr>
              <p:cNvPicPr/>
              <p:nvPr/>
            </p:nvPicPr>
            <p:blipFill>
              <a:blip r:embed="rId8"/>
              <a:stretch>
                <a:fillRect/>
              </a:stretch>
            </p:blipFill>
            <p:spPr>
              <a:xfrm>
                <a:off x="5250014" y="3227795"/>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778DB9FA-ECF8-E437-BEF5-128478EBBB0C}"/>
                  </a:ext>
                </a:extLst>
              </p14:cNvPr>
              <p14:cNvContentPartPr/>
              <p14:nvPr/>
            </p14:nvContentPartPr>
            <p14:xfrm>
              <a:off x="5433887" y="1777050"/>
              <a:ext cx="270" cy="247320"/>
            </p14:xfrm>
          </p:contentPart>
        </mc:Choice>
        <mc:Fallback xmlns="">
          <p:pic>
            <p:nvPicPr>
              <p:cNvPr id="15" name="Ink 14">
                <a:extLst>
                  <a:ext uri="{FF2B5EF4-FFF2-40B4-BE49-F238E27FC236}">
                    <a16:creationId xmlns:a16="http://schemas.microsoft.com/office/drawing/2014/main" id="{778DB9FA-ECF8-E437-BEF5-128478EBBB0C}"/>
                  </a:ext>
                </a:extLst>
              </p:cNvPr>
              <p:cNvPicPr/>
              <p:nvPr/>
            </p:nvPicPr>
            <p:blipFill>
              <a:blip r:embed="rId12"/>
              <a:stretch>
                <a:fillRect/>
              </a:stretch>
            </p:blipFill>
            <p:spPr>
              <a:xfrm>
                <a:off x="5420387" y="1759050"/>
                <a:ext cx="270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C02F578-B018-11B4-3E15-C231515991BE}"/>
                  </a:ext>
                </a:extLst>
              </p14:cNvPr>
              <p14:cNvContentPartPr/>
              <p14:nvPr/>
            </p14:nvContentPartPr>
            <p14:xfrm>
              <a:off x="5424977" y="2383505"/>
              <a:ext cx="9180" cy="220860"/>
            </p14:xfrm>
          </p:contentPart>
        </mc:Choice>
        <mc:Fallback xmlns="">
          <p:pic>
            <p:nvPicPr>
              <p:cNvPr id="16" name="Ink 15">
                <a:extLst>
                  <a:ext uri="{FF2B5EF4-FFF2-40B4-BE49-F238E27FC236}">
                    <a16:creationId xmlns:a16="http://schemas.microsoft.com/office/drawing/2014/main" id="{6C02F578-B018-11B4-3E15-C231515991BE}"/>
                  </a:ext>
                </a:extLst>
              </p:cNvPr>
              <p:cNvPicPr/>
              <p:nvPr/>
            </p:nvPicPr>
            <p:blipFill>
              <a:blip r:embed="rId14"/>
              <a:stretch>
                <a:fillRect/>
              </a:stretch>
            </p:blipFill>
            <p:spPr>
              <a:xfrm>
                <a:off x="5407323" y="2365520"/>
                <a:ext cx="44135" cy="25647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749F2B31-2A3F-822C-F510-359171A5018E}"/>
                  </a:ext>
                </a:extLst>
              </p14:cNvPr>
              <p14:cNvContentPartPr/>
              <p14:nvPr/>
            </p14:nvContentPartPr>
            <p14:xfrm>
              <a:off x="5460347" y="3050945"/>
              <a:ext cx="9180" cy="196290"/>
            </p14:xfrm>
          </p:contentPart>
        </mc:Choice>
        <mc:Fallback xmlns="">
          <p:pic>
            <p:nvPicPr>
              <p:cNvPr id="17" name="Ink 16">
                <a:extLst>
                  <a:ext uri="{FF2B5EF4-FFF2-40B4-BE49-F238E27FC236}">
                    <a16:creationId xmlns:a16="http://schemas.microsoft.com/office/drawing/2014/main" id="{749F2B31-2A3F-822C-F510-359171A5018E}"/>
                  </a:ext>
                </a:extLst>
              </p:cNvPr>
              <p:cNvPicPr/>
              <p:nvPr/>
            </p:nvPicPr>
            <p:blipFill>
              <a:blip r:embed="rId16"/>
              <a:stretch>
                <a:fillRect/>
              </a:stretch>
            </p:blipFill>
            <p:spPr>
              <a:xfrm>
                <a:off x="5442693" y="3032970"/>
                <a:ext cx="44135" cy="23188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CD7E70C1-FC0C-2920-CBED-AFA779B44B88}"/>
                  </a:ext>
                </a:extLst>
              </p14:cNvPr>
              <p14:cNvContentPartPr/>
              <p14:nvPr/>
            </p14:nvContentPartPr>
            <p14:xfrm>
              <a:off x="5424707" y="3613355"/>
              <a:ext cx="9720" cy="284580"/>
            </p14:xfrm>
          </p:contentPart>
        </mc:Choice>
        <mc:Fallback xmlns="">
          <p:pic>
            <p:nvPicPr>
              <p:cNvPr id="18" name="Ink 17">
                <a:extLst>
                  <a:ext uri="{FF2B5EF4-FFF2-40B4-BE49-F238E27FC236}">
                    <a16:creationId xmlns:a16="http://schemas.microsoft.com/office/drawing/2014/main" id="{CD7E70C1-FC0C-2920-CBED-AFA779B44B88}"/>
                  </a:ext>
                </a:extLst>
              </p:cNvPr>
              <p:cNvPicPr/>
              <p:nvPr/>
            </p:nvPicPr>
            <p:blipFill>
              <a:blip r:embed="rId18"/>
              <a:stretch>
                <a:fillRect/>
              </a:stretch>
            </p:blipFill>
            <p:spPr>
              <a:xfrm>
                <a:off x="5406707" y="3595366"/>
                <a:ext cx="45360" cy="32019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88D65B82-2314-4E7C-7376-691F6A3EFBB8}"/>
                  </a:ext>
                </a:extLst>
              </p14:cNvPr>
              <p14:cNvContentPartPr/>
              <p14:nvPr/>
            </p14:nvContentPartPr>
            <p14:xfrm>
              <a:off x="5460077" y="4219235"/>
              <a:ext cx="18090" cy="216000"/>
            </p14:xfrm>
          </p:contentPart>
        </mc:Choice>
        <mc:Fallback xmlns="">
          <p:pic>
            <p:nvPicPr>
              <p:cNvPr id="19" name="Ink 18">
                <a:extLst>
                  <a:ext uri="{FF2B5EF4-FFF2-40B4-BE49-F238E27FC236}">
                    <a16:creationId xmlns:a16="http://schemas.microsoft.com/office/drawing/2014/main" id="{88D65B82-2314-4E7C-7376-691F6A3EFBB8}"/>
                  </a:ext>
                </a:extLst>
              </p:cNvPr>
              <p:cNvPicPr/>
              <p:nvPr/>
            </p:nvPicPr>
            <p:blipFill>
              <a:blip r:embed="rId20"/>
              <a:stretch>
                <a:fillRect/>
              </a:stretch>
            </p:blipFill>
            <p:spPr>
              <a:xfrm>
                <a:off x="5442342" y="4201235"/>
                <a:ext cx="53206"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AB7FB5FC-FBC7-89AE-84FA-CE3C94BA5973}"/>
                  </a:ext>
                </a:extLst>
              </p14:cNvPr>
              <p14:cNvContentPartPr/>
              <p14:nvPr/>
            </p14:nvContentPartPr>
            <p14:xfrm>
              <a:off x="5451437" y="4693895"/>
              <a:ext cx="9180" cy="210600"/>
            </p14:xfrm>
          </p:contentPart>
        </mc:Choice>
        <mc:Fallback xmlns="">
          <p:pic>
            <p:nvPicPr>
              <p:cNvPr id="20" name="Ink 19">
                <a:extLst>
                  <a:ext uri="{FF2B5EF4-FFF2-40B4-BE49-F238E27FC236}">
                    <a16:creationId xmlns:a16="http://schemas.microsoft.com/office/drawing/2014/main" id="{AB7FB5FC-FBC7-89AE-84FA-CE3C94BA5973}"/>
                  </a:ext>
                </a:extLst>
              </p:cNvPr>
              <p:cNvPicPr/>
              <p:nvPr/>
            </p:nvPicPr>
            <p:blipFill>
              <a:blip r:embed="rId22"/>
              <a:stretch>
                <a:fillRect/>
              </a:stretch>
            </p:blipFill>
            <p:spPr>
              <a:xfrm>
                <a:off x="5433783" y="4675895"/>
                <a:ext cx="44135" cy="246240"/>
              </a:xfrm>
              <a:prstGeom prst="rect">
                <a:avLst/>
              </a:prstGeom>
            </p:spPr>
          </p:pic>
        </mc:Fallback>
      </mc:AlternateContent>
      <p:grpSp>
        <p:nvGrpSpPr>
          <p:cNvPr id="26" name="Group 25">
            <a:extLst>
              <a:ext uri="{FF2B5EF4-FFF2-40B4-BE49-F238E27FC236}">
                <a16:creationId xmlns:a16="http://schemas.microsoft.com/office/drawing/2014/main" id="{C9C5B303-CA72-13F2-6BC6-EA7E28E702CB}"/>
              </a:ext>
            </a:extLst>
          </p:cNvPr>
          <p:cNvGrpSpPr/>
          <p:nvPr/>
        </p:nvGrpSpPr>
        <p:grpSpPr>
          <a:xfrm>
            <a:off x="5609525" y="1590785"/>
            <a:ext cx="2577420" cy="3123630"/>
            <a:chOff x="6090120" y="978046"/>
            <a:chExt cx="3436560" cy="4164840"/>
          </a:xfrm>
        </p:grpSpPr>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23A15A80-2F1E-4A3D-7892-32E8BB945DB1}"/>
                    </a:ext>
                  </a:extLst>
                </p14:cNvPr>
                <p14:cNvContentPartPr/>
                <p14:nvPr/>
              </p14:nvContentPartPr>
              <p14:xfrm>
                <a:off x="6195600" y="978046"/>
                <a:ext cx="3331080" cy="2052360"/>
              </p14:xfrm>
            </p:contentPart>
          </mc:Choice>
          <mc:Fallback xmlns="">
            <p:pic>
              <p:nvPicPr>
                <p:cNvPr id="21" name="Ink 20">
                  <a:extLst>
                    <a:ext uri="{FF2B5EF4-FFF2-40B4-BE49-F238E27FC236}">
                      <a16:creationId xmlns:a16="http://schemas.microsoft.com/office/drawing/2014/main" id="{23A15A80-2F1E-4A3D-7892-32E8BB945DB1}"/>
                    </a:ext>
                  </a:extLst>
                </p:cNvPr>
                <p:cNvPicPr/>
                <p:nvPr/>
              </p:nvPicPr>
              <p:blipFill>
                <a:blip r:embed="rId24"/>
                <a:stretch>
                  <a:fillRect/>
                </a:stretch>
              </p:blipFill>
              <p:spPr>
                <a:xfrm>
                  <a:off x="6171604" y="954047"/>
                  <a:ext cx="3378591" cy="209987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713B9565-218A-B64E-4ECB-746813378F37}"/>
                    </a:ext>
                  </a:extLst>
                </p14:cNvPr>
                <p14:cNvContentPartPr/>
                <p14:nvPr/>
              </p14:nvContentPartPr>
              <p14:xfrm>
                <a:off x="6102000" y="2639806"/>
                <a:ext cx="3344760" cy="636840"/>
              </p14:xfrm>
            </p:contentPart>
          </mc:Choice>
          <mc:Fallback xmlns="">
            <p:pic>
              <p:nvPicPr>
                <p:cNvPr id="22" name="Ink 21">
                  <a:extLst>
                    <a:ext uri="{FF2B5EF4-FFF2-40B4-BE49-F238E27FC236}">
                      <a16:creationId xmlns:a16="http://schemas.microsoft.com/office/drawing/2014/main" id="{713B9565-218A-B64E-4ECB-746813378F37}"/>
                    </a:ext>
                  </a:extLst>
                </p:cNvPr>
                <p:cNvPicPr/>
                <p:nvPr/>
              </p:nvPicPr>
              <p:blipFill>
                <a:blip r:embed="rId26"/>
                <a:stretch>
                  <a:fillRect/>
                </a:stretch>
              </p:blipFill>
              <p:spPr>
                <a:xfrm>
                  <a:off x="6078003" y="2615829"/>
                  <a:ext cx="3392275" cy="68431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CBF6C076-59CC-334E-B47C-B528101DF329}"/>
                    </a:ext>
                  </a:extLst>
                </p14:cNvPr>
                <p14:cNvContentPartPr/>
                <p14:nvPr/>
              </p14:nvContentPartPr>
              <p14:xfrm>
                <a:off x="6090120" y="3147406"/>
                <a:ext cx="3081960" cy="1995480"/>
              </p14:xfrm>
            </p:contentPart>
          </mc:Choice>
          <mc:Fallback xmlns="">
            <p:pic>
              <p:nvPicPr>
                <p:cNvPr id="23" name="Ink 22">
                  <a:extLst>
                    <a:ext uri="{FF2B5EF4-FFF2-40B4-BE49-F238E27FC236}">
                      <a16:creationId xmlns:a16="http://schemas.microsoft.com/office/drawing/2014/main" id="{CBF6C076-59CC-334E-B47C-B528101DF329}"/>
                    </a:ext>
                  </a:extLst>
                </p:cNvPr>
                <p:cNvPicPr/>
                <p:nvPr/>
              </p:nvPicPr>
              <p:blipFill>
                <a:blip r:embed="rId28"/>
                <a:stretch>
                  <a:fillRect/>
                </a:stretch>
              </p:blipFill>
              <p:spPr>
                <a:xfrm>
                  <a:off x="6066121" y="3123410"/>
                  <a:ext cx="3129478" cy="2042991"/>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76769D76-F233-C2E1-1CB8-6ACC645253FB}"/>
                    </a:ext>
                  </a:extLst>
                </p14:cNvPr>
                <p14:cNvContentPartPr/>
                <p14:nvPr/>
              </p14:nvContentPartPr>
              <p14:xfrm>
                <a:off x="6137280" y="2200246"/>
                <a:ext cx="3249360" cy="830160"/>
              </p14:xfrm>
            </p:contentPart>
          </mc:Choice>
          <mc:Fallback xmlns="">
            <p:pic>
              <p:nvPicPr>
                <p:cNvPr id="25" name="Ink 24">
                  <a:extLst>
                    <a:ext uri="{FF2B5EF4-FFF2-40B4-BE49-F238E27FC236}">
                      <a16:creationId xmlns:a16="http://schemas.microsoft.com/office/drawing/2014/main" id="{76769D76-F233-C2E1-1CB8-6ACC645253FB}"/>
                    </a:ext>
                  </a:extLst>
                </p:cNvPr>
                <p:cNvPicPr/>
                <p:nvPr/>
              </p:nvPicPr>
              <p:blipFill>
                <a:blip r:embed="rId30"/>
                <a:stretch>
                  <a:fillRect/>
                </a:stretch>
              </p:blipFill>
              <p:spPr>
                <a:xfrm>
                  <a:off x="6113278" y="2176253"/>
                  <a:ext cx="3296884" cy="877666"/>
                </a:xfrm>
                <a:prstGeom prst="rect">
                  <a:avLst/>
                </a:prstGeom>
              </p:spPr>
            </p:pic>
          </mc:Fallback>
        </mc:AlternateContent>
      </p:grpSp>
      <p:grpSp>
        <p:nvGrpSpPr>
          <p:cNvPr id="29" name="Group 28">
            <a:extLst>
              <a:ext uri="{FF2B5EF4-FFF2-40B4-BE49-F238E27FC236}">
                <a16:creationId xmlns:a16="http://schemas.microsoft.com/office/drawing/2014/main" id="{E313633A-1A5E-1CF6-2806-21FB85827842}"/>
              </a:ext>
            </a:extLst>
          </p:cNvPr>
          <p:cNvGrpSpPr/>
          <p:nvPr/>
        </p:nvGrpSpPr>
        <p:grpSpPr>
          <a:xfrm>
            <a:off x="3302953" y="2980340"/>
            <a:ext cx="395550" cy="448200"/>
            <a:chOff x="2651278" y="2830786"/>
            <a:chExt cx="527400" cy="597600"/>
          </a:xfrm>
        </p:grpSpPr>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3797B34B-E4EF-3DA0-E306-B663249E1095}"/>
                    </a:ext>
                  </a:extLst>
                </p14:cNvPr>
                <p14:cNvContentPartPr/>
                <p14:nvPr/>
              </p14:nvContentPartPr>
              <p14:xfrm>
                <a:off x="2897878" y="2866426"/>
                <a:ext cx="12600" cy="561960"/>
              </p14:xfrm>
            </p:contentPart>
          </mc:Choice>
          <mc:Fallback xmlns="">
            <p:pic>
              <p:nvPicPr>
                <p:cNvPr id="27" name="Ink 26">
                  <a:extLst>
                    <a:ext uri="{FF2B5EF4-FFF2-40B4-BE49-F238E27FC236}">
                      <a16:creationId xmlns:a16="http://schemas.microsoft.com/office/drawing/2014/main" id="{3797B34B-E4EF-3DA0-E306-B663249E1095}"/>
                    </a:ext>
                  </a:extLst>
                </p:cNvPr>
                <p:cNvPicPr/>
                <p:nvPr/>
              </p:nvPicPr>
              <p:blipFill>
                <a:blip r:embed="rId32"/>
                <a:stretch>
                  <a:fillRect/>
                </a:stretch>
              </p:blipFill>
              <p:spPr>
                <a:xfrm>
                  <a:off x="2874545" y="2842431"/>
                  <a:ext cx="58800" cy="60947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23322DA0-6D92-EACF-B2FD-35CE8B9D5243}"/>
                    </a:ext>
                  </a:extLst>
                </p14:cNvPr>
                <p14:cNvContentPartPr/>
                <p14:nvPr/>
              </p14:nvContentPartPr>
              <p14:xfrm>
                <a:off x="2651278" y="2830786"/>
                <a:ext cx="527400" cy="106560"/>
              </p14:xfrm>
            </p:contentPart>
          </mc:Choice>
          <mc:Fallback xmlns="">
            <p:pic>
              <p:nvPicPr>
                <p:cNvPr id="28" name="Ink 27">
                  <a:extLst>
                    <a:ext uri="{FF2B5EF4-FFF2-40B4-BE49-F238E27FC236}">
                      <a16:creationId xmlns:a16="http://schemas.microsoft.com/office/drawing/2014/main" id="{23322DA0-6D92-EACF-B2FD-35CE8B9D5243}"/>
                    </a:ext>
                  </a:extLst>
                </p:cNvPr>
                <p:cNvPicPr/>
                <p:nvPr/>
              </p:nvPicPr>
              <p:blipFill>
                <a:blip r:embed="rId34"/>
                <a:stretch>
                  <a:fillRect/>
                </a:stretch>
              </p:blipFill>
              <p:spPr>
                <a:xfrm>
                  <a:off x="2627283" y="2806786"/>
                  <a:ext cx="574909" cy="15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645207DA-845F-1F86-6C81-D386E4E6DC5D}"/>
                  </a:ext>
                </a:extLst>
              </p14:cNvPr>
              <p14:cNvContentPartPr/>
              <p14:nvPr/>
            </p14:nvContentPartPr>
            <p14:xfrm>
              <a:off x="3575923" y="3315410"/>
              <a:ext cx="149850" cy="181170"/>
            </p14:xfrm>
          </p:contentPart>
        </mc:Choice>
        <mc:Fallback xmlns="">
          <p:pic>
            <p:nvPicPr>
              <p:cNvPr id="30" name="Ink 29">
                <a:extLst>
                  <a:ext uri="{FF2B5EF4-FFF2-40B4-BE49-F238E27FC236}">
                    <a16:creationId xmlns:a16="http://schemas.microsoft.com/office/drawing/2014/main" id="{645207DA-845F-1F86-6C81-D386E4E6DC5D}"/>
                  </a:ext>
                </a:extLst>
              </p:cNvPr>
              <p:cNvPicPr/>
              <p:nvPr/>
            </p:nvPicPr>
            <p:blipFill>
              <a:blip r:embed="rId36"/>
              <a:stretch>
                <a:fillRect/>
              </a:stretch>
            </p:blipFill>
            <p:spPr>
              <a:xfrm>
                <a:off x="3557912" y="3297401"/>
                <a:ext cx="185511" cy="216828"/>
              </a:xfrm>
              <a:prstGeom prst="rect">
                <a:avLst/>
              </a:prstGeom>
            </p:spPr>
          </p:pic>
        </mc:Fallback>
      </mc:AlternateContent>
      <p:grpSp>
        <p:nvGrpSpPr>
          <p:cNvPr id="85" name="Group 84">
            <a:extLst>
              <a:ext uri="{FF2B5EF4-FFF2-40B4-BE49-F238E27FC236}">
                <a16:creationId xmlns:a16="http://schemas.microsoft.com/office/drawing/2014/main" id="{5050E018-9F03-01FB-4B29-F2E006D2748A}"/>
              </a:ext>
            </a:extLst>
          </p:cNvPr>
          <p:cNvGrpSpPr/>
          <p:nvPr/>
        </p:nvGrpSpPr>
        <p:grpSpPr>
          <a:xfrm>
            <a:off x="5375913" y="5093263"/>
            <a:ext cx="886950" cy="217620"/>
            <a:chOff x="5415225" y="5648017"/>
            <a:chExt cx="1182600" cy="290160"/>
          </a:xfrm>
        </p:grpSpPr>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8C096817-2A50-2F5B-48DF-1036C3F3C8E0}"/>
                    </a:ext>
                  </a:extLst>
                </p14:cNvPr>
                <p14:cNvContentPartPr/>
                <p14:nvPr/>
              </p14:nvContentPartPr>
              <p14:xfrm>
                <a:off x="5415225" y="5648017"/>
                <a:ext cx="212760" cy="290160"/>
              </p14:xfrm>
            </p:contentPart>
          </mc:Choice>
          <mc:Fallback xmlns="">
            <p:pic>
              <p:nvPicPr>
                <p:cNvPr id="81" name="Ink 80">
                  <a:extLst>
                    <a:ext uri="{FF2B5EF4-FFF2-40B4-BE49-F238E27FC236}">
                      <a16:creationId xmlns:a16="http://schemas.microsoft.com/office/drawing/2014/main" id="{8C096817-2A50-2F5B-48DF-1036C3F3C8E0}"/>
                    </a:ext>
                  </a:extLst>
                </p:cNvPr>
                <p:cNvPicPr/>
                <p:nvPr/>
              </p:nvPicPr>
              <p:blipFill>
                <a:blip r:embed="rId38"/>
                <a:stretch>
                  <a:fillRect/>
                </a:stretch>
              </p:blipFill>
              <p:spPr>
                <a:xfrm>
                  <a:off x="5403245" y="5636007"/>
                  <a:ext cx="236240" cy="31369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2" name="Ink 81">
                  <a:extLst>
                    <a:ext uri="{FF2B5EF4-FFF2-40B4-BE49-F238E27FC236}">
                      <a16:creationId xmlns:a16="http://schemas.microsoft.com/office/drawing/2014/main" id="{75CEF573-86F9-9800-7540-58036EBA3824}"/>
                    </a:ext>
                  </a:extLst>
                </p14:cNvPr>
                <p14:cNvContentPartPr/>
                <p14:nvPr/>
              </p14:nvContentPartPr>
              <p14:xfrm>
                <a:off x="6076545" y="5671417"/>
                <a:ext cx="23760" cy="195480"/>
              </p14:xfrm>
            </p:contentPart>
          </mc:Choice>
          <mc:Fallback xmlns="">
            <p:pic>
              <p:nvPicPr>
                <p:cNvPr id="82" name="Ink 81">
                  <a:extLst>
                    <a:ext uri="{FF2B5EF4-FFF2-40B4-BE49-F238E27FC236}">
                      <a16:creationId xmlns:a16="http://schemas.microsoft.com/office/drawing/2014/main" id="{75CEF573-86F9-9800-7540-58036EBA3824}"/>
                    </a:ext>
                  </a:extLst>
                </p:cNvPr>
                <p:cNvPicPr/>
                <p:nvPr/>
              </p:nvPicPr>
              <p:blipFill>
                <a:blip r:embed="rId40"/>
                <a:stretch>
                  <a:fillRect/>
                </a:stretch>
              </p:blipFill>
              <p:spPr>
                <a:xfrm>
                  <a:off x="6064898" y="5659439"/>
                  <a:ext cx="46588" cy="218957"/>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21F5CD87-31FB-97B8-F7EE-4BBE6034B854}"/>
                    </a:ext>
                  </a:extLst>
                </p14:cNvPr>
                <p14:cNvContentPartPr/>
                <p14:nvPr/>
              </p14:nvContentPartPr>
              <p14:xfrm>
                <a:off x="6362745" y="5682937"/>
                <a:ext cx="235080" cy="152640"/>
              </p14:xfrm>
            </p:contentPart>
          </mc:Choice>
          <mc:Fallback xmlns="">
            <p:pic>
              <p:nvPicPr>
                <p:cNvPr id="84" name="Ink 83">
                  <a:extLst>
                    <a:ext uri="{FF2B5EF4-FFF2-40B4-BE49-F238E27FC236}">
                      <a16:creationId xmlns:a16="http://schemas.microsoft.com/office/drawing/2014/main" id="{21F5CD87-31FB-97B8-F7EE-4BBE6034B854}"/>
                    </a:ext>
                  </a:extLst>
                </p:cNvPr>
                <p:cNvPicPr/>
                <p:nvPr/>
              </p:nvPicPr>
              <p:blipFill>
                <a:blip r:embed="rId42"/>
                <a:stretch>
                  <a:fillRect/>
                </a:stretch>
              </p:blipFill>
              <p:spPr>
                <a:xfrm>
                  <a:off x="6350751" y="5670937"/>
                  <a:ext cx="258588" cy="17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86" name="Ink 85">
                <a:extLst>
                  <a:ext uri="{FF2B5EF4-FFF2-40B4-BE49-F238E27FC236}">
                    <a16:creationId xmlns:a16="http://schemas.microsoft.com/office/drawing/2014/main" id="{FDECB336-7E69-98FD-C704-33F48362AFE4}"/>
                  </a:ext>
                </a:extLst>
              </p14:cNvPr>
              <p14:cNvContentPartPr/>
              <p14:nvPr/>
            </p14:nvContentPartPr>
            <p14:xfrm>
              <a:off x="7965753" y="5153203"/>
              <a:ext cx="104220" cy="142020"/>
            </p14:xfrm>
          </p:contentPart>
        </mc:Choice>
        <mc:Fallback xmlns="">
          <p:pic>
            <p:nvPicPr>
              <p:cNvPr id="86" name="Ink 85">
                <a:extLst>
                  <a:ext uri="{FF2B5EF4-FFF2-40B4-BE49-F238E27FC236}">
                    <a16:creationId xmlns:a16="http://schemas.microsoft.com/office/drawing/2014/main" id="{FDECB336-7E69-98FD-C704-33F48362AFE4}"/>
                  </a:ext>
                </a:extLst>
              </p:cNvPr>
              <p:cNvPicPr/>
              <p:nvPr/>
            </p:nvPicPr>
            <p:blipFill>
              <a:blip r:embed="rId44"/>
              <a:stretch>
                <a:fillRect/>
              </a:stretch>
            </p:blipFill>
            <p:spPr>
              <a:xfrm>
                <a:off x="7956737" y="5144214"/>
                <a:ext cx="121891" cy="159638"/>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7" name="Ink 86">
                <a:extLst>
                  <a:ext uri="{FF2B5EF4-FFF2-40B4-BE49-F238E27FC236}">
                    <a16:creationId xmlns:a16="http://schemas.microsoft.com/office/drawing/2014/main" id="{81ABBCC8-F0F3-FE63-3EFF-F179CCA46E50}"/>
                  </a:ext>
                </a:extLst>
              </p14:cNvPr>
              <p14:cNvContentPartPr/>
              <p14:nvPr/>
            </p14:nvContentPartPr>
            <p14:xfrm>
              <a:off x="8118573" y="5145373"/>
              <a:ext cx="133920" cy="150120"/>
            </p14:xfrm>
          </p:contentPart>
        </mc:Choice>
        <mc:Fallback xmlns="">
          <p:pic>
            <p:nvPicPr>
              <p:cNvPr id="87" name="Ink 86">
                <a:extLst>
                  <a:ext uri="{FF2B5EF4-FFF2-40B4-BE49-F238E27FC236}">
                    <a16:creationId xmlns:a16="http://schemas.microsoft.com/office/drawing/2014/main" id="{81ABBCC8-F0F3-FE63-3EFF-F179CCA46E50}"/>
                  </a:ext>
                </a:extLst>
              </p:cNvPr>
              <p:cNvPicPr/>
              <p:nvPr/>
            </p:nvPicPr>
            <p:blipFill>
              <a:blip r:embed="rId46"/>
              <a:stretch>
                <a:fillRect/>
              </a:stretch>
            </p:blipFill>
            <p:spPr>
              <a:xfrm>
                <a:off x="8109573" y="5136373"/>
                <a:ext cx="151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8" name="Ink 87">
                <a:extLst>
                  <a:ext uri="{FF2B5EF4-FFF2-40B4-BE49-F238E27FC236}">
                    <a16:creationId xmlns:a16="http://schemas.microsoft.com/office/drawing/2014/main" id="{0F19E6EB-ED3B-3787-C5C5-382044984ABB}"/>
                  </a:ext>
                </a:extLst>
              </p14:cNvPr>
              <p14:cNvContentPartPr/>
              <p14:nvPr/>
            </p14:nvContentPartPr>
            <p14:xfrm>
              <a:off x="4534863" y="2575783"/>
              <a:ext cx="270" cy="270"/>
            </p14:xfrm>
          </p:contentPart>
        </mc:Choice>
        <mc:Fallback xmlns="">
          <p:pic>
            <p:nvPicPr>
              <p:cNvPr id="88" name="Ink 87">
                <a:extLst>
                  <a:ext uri="{FF2B5EF4-FFF2-40B4-BE49-F238E27FC236}">
                    <a16:creationId xmlns:a16="http://schemas.microsoft.com/office/drawing/2014/main" id="{0F19E6EB-ED3B-3787-C5C5-382044984ABB}"/>
                  </a:ext>
                </a:extLst>
              </p:cNvPr>
              <p:cNvPicPr/>
              <p:nvPr/>
            </p:nvPicPr>
            <p:blipFill>
              <a:blip r:embed="rId8"/>
              <a:stretch>
                <a:fillRect/>
              </a:stretch>
            </p:blipFill>
            <p:spPr>
              <a:xfrm>
                <a:off x="4487613" y="2528533"/>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9" name="Ink 88">
                <a:extLst>
                  <a:ext uri="{FF2B5EF4-FFF2-40B4-BE49-F238E27FC236}">
                    <a16:creationId xmlns:a16="http://schemas.microsoft.com/office/drawing/2014/main" id="{3B382B27-0CD0-C726-0C24-591AA7A32263}"/>
                  </a:ext>
                </a:extLst>
              </p14:cNvPr>
              <p14:cNvContentPartPr/>
              <p14:nvPr/>
            </p14:nvContentPartPr>
            <p14:xfrm>
              <a:off x="4326423" y="2966743"/>
              <a:ext cx="270" cy="270"/>
            </p14:xfrm>
          </p:contentPart>
        </mc:Choice>
        <mc:Fallback xmlns="">
          <p:pic>
            <p:nvPicPr>
              <p:cNvPr id="89" name="Ink 88">
                <a:extLst>
                  <a:ext uri="{FF2B5EF4-FFF2-40B4-BE49-F238E27FC236}">
                    <a16:creationId xmlns:a16="http://schemas.microsoft.com/office/drawing/2014/main" id="{3B382B27-0CD0-C726-0C24-591AA7A32263}"/>
                  </a:ext>
                </a:extLst>
              </p:cNvPr>
              <p:cNvPicPr/>
              <p:nvPr/>
            </p:nvPicPr>
            <p:blipFill>
              <a:blip r:embed="rId8"/>
              <a:stretch>
                <a:fillRect/>
              </a:stretch>
            </p:blipFill>
            <p:spPr>
              <a:xfrm>
                <a:off x="4279173" y="2919493"/>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0" name="Ink 89">
                <a:extLst>
                  <a:ext uri="{FF2B5EF4-FFF2-40B4-BE49-F238E27FC236}">
                    <a16:creationId xmlns:a16="http://schemas.microsoft.com/office/drawing/2014/main" id="{D44CCE57-A209-E979-4A73-32BE070F4EC0}"/>
                  </a:ext>
                </a:extLst>
              </p14:cNvPr>
              <p14:cNvContentPartPr/>
              <p14:nvPr/>
            </p14:nvContentPartPr>
            <p14:xfrm>
              <a:off x="12719769" y="1751203"/>
              <a:ext cx="270" cy="270"/>
            </p14:xfrm>
          </p:contentPart>
        </mc:Choice>
        <mc:Fallback xmlns="">
          <p:pic>
            <p:nvPicPr>
              <p:cNvPr id="90" name="Ink 89">
                <a:extLst>
                  <a:ext uri="{FF2B5EF4-FFF2-40B4-BE49-F238E27FC236}">
                    <a16:creationId xmlns:a16="http://schemas.microsoft.com/office/drawing/2014/main" id="{D44CCE57-A209-E979-4A73-32BE070F4EC0}"/>
                  </a:ext>
                </a:extLst>
              </p:cNvPr>
              <p:cNvPicPr/>
              <p:nvPr/>
            </p:nvPicPr>
            <p:blipFill>
              <a:blip r:embed="rId50"/>
              <a:stretch>
                <a:fillRect/>
              </a:stretch>
            </p:blipFill>
            <p:spPr>
              <a:xfrm>
                <a:off x="12716529" y="1747963"/>
                <a:ext cx="6750" cy="6750"/>
              </a:xfrm>
              <a:prstGeom prst="rect">
                <a:avLst/>
              </a:prstGeom>
            </p:spPr>
          </p:pic>
        </mc:Fallback>
      </mc:AlternateContent>
      <p:grpSp>
        <p:nvGrpSpPr>
          <p:cNvPr id="96" name="Group 95">
            <a:extLst>
              <a:ext uri="{FF2B5EF4-FFF2-40B4-BE49-F238E27FC236}">
                <a16:creationId xmlns:a16="http://schemas.microsoft.com/office/drawing/2014/main" id="{2F2A6062-77BF-0B2C-9E27-DD8406622F28}"/>
              </a:ext>
            </a:extLst>
          </p:cNvPr>
          <p:cNvGrpSpPr/>
          <p:nvPr/>
        </p:nvGrpSpPr>
        <p:grpSpPr>
          <a:xfrm>
            <a:off x="5788912" y="1717144"/>
            <a:ext cx="928260" cy="444150"/>
            <a:chOff x="5965890" y="1146525"/>
            <a:chExt cx="1237680" cy="592200"/>
          </a:xfrm>
        </p:grpSpPr>
        <mc:AlternateContent xmlns:mc="http://schemas.openxmlformats.org/markup-compatibility/2006" xmlns:p14="http://schemas.microsoft.com/office/powerpoint/2010/main">
          <mc:Choice Requires="p14">
            <p:contentPart p14:bwMode="auto" r:id="rId51">
              <p14:nvContentPartPr>
                <p14:cNvPr id="94" name="Ink 93">
                  <a:extLst>
                    <a:ext uri="{FF2B5EF4-FFF2-40B4-BE49-F238E27FC236}">
                      <a16:creationId xmlns:a16="http://schemas.microsoft.com/office/drawing/2014/main" id="{95AF2A33-ABD8-4698-3E5C-00B423437B43}"/>
                    </a:ext>
                  </a:extLst>
                </p14:cNvPr>
                <p14:cNvContentPartPr/>
                <p14:nvPr/>
              </p14:nvContentPartPr>
              <p14:xfrm>
                <a:off x="5965890" y="1146525"/>
                <a:ext cx="670320" cy="592200"/>
              </p14:xfrm>
            </p:contentPart>
          </mc:Choice>
          <mc:Fallback xmlns="">
            <p:pic>
              <p:nvPicPr>
                <p:cNvPr id="94" name="Ink 93">
                  <a:extLst>
                    <a:ext uri="{FF2B5EF4-FFF2-40B4-BE49-F238E27FC236}">
                      <a16:creationId xmlns:a16="http://schemas.microsoft.com/office/drawing/2014/main" id="{95AF2A33-ABD8-4698-3E5C-00B423437B43}"/>
                    </a:ext>
                  </a:extLst>
                </p:cNvPr>
                <p:cNvPicPr/>
                <p:nvPr/>
              </p:nvPicPr>
              <p:blipFill>
                <a:blip r:embed="rId52"/>
                <a:stretch>
                  <a:fillRect/>
                </a:stretch>
              </p:blipFill>
              <p:spPr>
                <a:xfrm>
                  <a:off x="5960132" y="1140766"/>
                  <a:ext cx="681836" cy="603718"/>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5" name="Ink 94">
                  <a:extLst>
                    <a:ext uri="{FF2B5EF4-FFF2-40B4-BE49-F238E27FC236}">
                      <a16:creationId xmlns:a16="http://schemas.microsoft.com/office/drawing/2014/main" id="{03219AEC-E489-9DF4-957E-D6A88F59A588}"/>
                    </a:ext>
                  </a:extLst>
                </p14:cNvPr>
                <p14:cNvContentPartPr/>
                <p14:nvPr/>
              </p14:nvContentPartPr>
              <p14:xfrm>
                <a:off x="6406530" y="1263165"/>
                <a:ext cx="797040" cy="195480"/>
              </p14:xfrm>
            </p:contentPart>
          </mc:Choice>
          <mc:Fallback xmlns="">
            <p:pic>
              <p:nvPicPr>
                <p:cNvPr id="95" name="Ink 94">
                  <a:extLst>
                    <a:ext uri="{FF2B5EF4-FFF2-40B4-BE49-F238E27FC236}">
                      <a16:creationId xmlns:a16="http://schemas.microsoft.com/office/drawing/2014/main" id="{03219AEC-E489-9DF4-957E-D6A88F59A588}"/>
                    </a:ext>
                  </a:extLst>
                </p:cNvPr>
                <p:cNvPicPr/>
                <p:nvPr/>
              </p:nvPicPr>
              <p:blipFill>
                <a:blip r:embed="rId54"/>
                <a:stretch>
                  <a:fillRect/>
                </a:stretch>
              </p:blipFill>
              <p:spPr>
                <a:xfrm>
                  <a:off x="6400768" y="1257416"/>
                  <a:ext cx="808563" cy="206979"/>
                </a:xfrm>
                <a:prstGeom prst="rect">
                  <a:avLst/>
                </a:prstGeom>
              </p:spPr>
            </p:pic>
          </mc:Fallback>
        </mc:AlternateContent>
      </p:grpSp>
      <p:grpSp>
        <p:nvGrpSpPr>
          <p:cNvPr id="100" name="Group 99">
            <a:extLst>
              <a:ext uri="{FF2B5EF4-FFF2-40B4-BE49-F238E27FC236}">
                <a16:creationId xmlns:a16="http://schemas.microsoft.com/office/drawing/2014/main" id="{170E8995-B003-EBCF-5AEF-4521631C63B2}"/>
              </a:ext>
            </a:extLst>
          </p:cNvPr>
          <p:cNvGrpSpPr/>
          <p:nvPr/>
        </p:nvGrpSpPr>
        <p:grpSpPr>
          <a:xfrm>
            <a:off x="4479464" y="1751730"/>
            <a:ext cx="752760" cy="438210"/>
            <a:chOff x="4219960" y="1192640"/>
            <a:chExt cx="1003680" cy="584280"/>
          </a:xfrm>
        </p:grpSpPr>
        <mc:AlternateContent xmlns:mc="http://schemas.openxmlformats.org/markup-compatibility/2006" xmlns:p14="http://schemas.microsoft.com/office/powerpoint/2010/main">
          <mc:Choice Requires="p14">
            <p:contentPart p14:bwMode="auto" r:id="rId55">
              <p14:nvContentPartPr>
                <p14:cNvPr id="97" name="Ink 96">
                  <a:extLst>
                    <a:ext uri="{FF2B5EF4-FFF2-40B4-BE49-F238E27FC236}">
                      <a16:creationId xmlns:a16="http://schemas.microsoft.com/office/drawing/2014/main" id="{01BD5C74-F489-609C-869D-8C90E857EBF3}"/>
                    </a:ext>
                  </a:extLst>
                </p14:cNvPr>
                <p14:cNvContentPartPr/>
                <p14:nvPr/>
              </p14:nvContentPartPr>
              <p14:xfrm>
                <a:off x="4219960" y="1299560"/>
                <a:ext cx="234000" cy="477360"/>
              </p14:xfrm>
            </p:contentPart>
          </mc:Choice>
          <mc:Fallback xmlns="">
            <p:pic>
              <p:nvPicPr>
                <p:cNvPr id="97" name="Ink 96">
                  <a:extLst>
                    <a:ext uri="{FF2B5EF4-FFF2-40B4-BE49-F238E27FC236}">
                      <a16:creationId xmlns:a16="http://schemas.microsoft.com/office/drawing/2014/main" id="{01BD5C74-F489-609C-869D-8C90E857EBF3}"/>
                    </a:ext>
                  </a:extLst>
                </p:cNvPr>
                <p:cNvPicPr/>
                <p:nvPr/>
              </p:nvPicPr>
              <p:blipFill>
                <a:blip r:embed="rId56"/>
                <a:stretch>
                  <a:fillRect/>
                </a:stretch>
              </p:blipFill>
              <p:spPr>
                <a:xfrm>
                  <a:off x="4214218" y="1293803"/>
                  <a:ext cx="245485" cy="48887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8" name="Ink 97">
                  <a:extLst>
                    <a:ext uri="{FF2B5EF4-FFF2-40B4-BE49-F238E27FC236}">
                      <a16:creationId xmlns:a16="http://schemas.microsoft.com/office/drawing/2014/main" id="{849C9385-E834-B3D7-2F11-09F68600BF15}"/>
                    </a:ext>
                  </a:extLst>
                </p14:cNvPr>
                <p14:cNvContentPartPr/>
                <p14:nvPr/>
              </p14:nvContentPartPr>
              <p14:xfrm>
                <a:off x="4538200" y="1192640"/>
                <a:ext cx="608760" cy="358200"/>
              </p14:xfrm>
            </p:contentPart>
          </mc:Choice>
          <mc:Fallback xmlns="">
            <p:pic>
              <p:nvPicPr>
                <p:cNvPr id="98" name="Ink 97">
                  <a:extLst>
                    <a:ext uri="{FF2B5EF4-FFF2-40B4-BE49-F238E27FC236}">
                      <a16:creationId xmlns:a16="http://schemas.microsoft.com/office/drawing/2014/main" id="{849C9385-E834-B3D7-2F11-09F68600BF15}"/>
                    </a:ext>
                  </a:extLst>
                </p:cNvPr>
                <p:cNvPicPr/>
                <p:nvPr/>
              </p:nvPicPr>
              <p:blipFill>
                <a:blip r:embed="rId58"/>
                <a:stretch>
                  <a:fillRect/>
                </a:stretch>
              </p:blipFill>
              <p:spPr>
                <a:xfrm>
                  <a:off x="4532439" y="1186886"/>
                  <a:ext cx="620282" cy="369708"/>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9" name="Ink 98">
                  <a:extLst>
                    <a:ext uri="{FF2B5EF4-FFF2-40B4-BE49-F238E27FC236}">
                      <a16:creationId xmlns:a16="http://schemas.microsoft.com/office/drawing/2014/main" id="{F0EEBE4F-72F9-BFFC-489F-11F0810A4701}"/>
                    </a:ext>
                  </a:extLst>
                </p14:cNvPr>
                <p14:cNvContentPartPr/>
                <p14:nvPr/>
              </p14:nvContentPartPr>
              <p14:xfrm>
                <a:off x="4889920" y="1240520"/>
                <a:ext cx="333720" cy="149760"/>
              </p14:xfrm>
            </p:contentPart>
          </mc:Choice>
          <mc:Fallback xmlns="">
            <p:pic>
              <p:nvPicPr>
                <p:cNvPr id="99" name="Ink 98">
                  <a:extLst>
                    <a:ext uri="{FF2B5EF4-FFF2-40B4-BE49-F238E27FC236}">
                      <a16:creationId xmlns:a16="http://schemas.microsoft.com/office/drawing/2014/main" id="{F0EEBE4F-72F9-BFFC-489F-11F0810A4701}"/>
                    </a:ext>
                  </a:extLst>
                </p:cNvPr>
                <p:cNvPicPr/>
                <p:nvPr/>
              </p:nvPicPr>
              <p:blipFill>
                <a:blip r:embed="rId60"/>
                <a:stretch>
                  <a:fillRect/>
                </a:stretch>
              </p:blipFill>
              <p:spPr>
                <a:xfrm>
                  <a:off x="4884166" y="1234760"/>
                  <a:ext cx="345228" cy="161280"/>
                </a:xfrm>
                <a:prstGeom prst="rect">
                  <a:avLst/>
                </a:prstGeom>
              </p:spPr>
            </p:pic>
          </mc:Fallback>
        </mc:AlternateContent>
      </p:grpSp>
      <p:grpSp>
        <p:nvGrpSpPr>
          <p:cNvPr id="103" name="Group 102">
            <a:extLst>
              <a:ext uri="{FF2B5EF4-FFF2-40B4-BE49-F238E27FC236}">
                <a16:creationId xmlns:a16="http://schemas.microsoft.com/office/drawing/2014/main" id="{CDC2DBF7-64F6-1AB7-E92E-6554CE162289}"/>
              </a:ext>
            </a:extLst>
          </p:cNvPr>
          <p:cNvGrpSpPr/>
          <p:nvPr/>
        </p:nvGrpSpPr>
        <p:grpSpPr>
          <a:xfrm>
            <a:off x="3848992" y="4408612"/>
            <a:ext cx="253613" cy="394820"/>
            <a:chOff x="3270240" y="4712686"/>
            <a:chExt cx="294840" cy="459000"/>
          </a:xfrm>
        </p:grpSpPr>
        <mc:AlternateContent xmlns:mc="http://schemas.openxmlformats.org/markup-compatibility/2006" xmlns:p14="http://schemas.microsoft.com/office/powerpoint/2010/main">
          <mc:Choice Requires="p14">
            <p:contentPart p14:bwMode="auto" r:id="rId61">
              <p14:nvContentPartPr>
                <p14:cNvPr id="101" name="Ink 100">
                  <a:extLst>
                    <a:ext uri="{FF2B5EF4-FFF2-40B4-BE49-F238E27FC236}">
                      <a16:creationId xmlns:a16="http://schemas.microsoft.com/office/drawing/2014/main" id="{22DE3064-9424-01CA-B00E-D89507C395EB}"/>
                    </a:ext>
                  </a:extLst>
                </p14:cNvPr>
                <p14:cNvContentPartPr/>
                <p14:nvPr/>
              </p14:nvContentPartPr>
              <p14:xfrm>
                <a:off x="3270240" y="4712686"/>
                <a:ext cx="5040" cy="361080"/>
              </p14:xfrm>
            </p:contentPart>
          </mc:Choice>
          <mc:Fallback xmlns="">
            <p:pic>
              <p:nvPicPr>
                <p:cNvPr id="101" name="Ink 100">
                  <a:extLst>
                    <a:ext uri="{FF2B5EF4-FFF2-40B4-BE49-F238E27FC236}">
                      <a16:creationId xmlns:a16="http://schemas.microsoft.com/office/drawing/2014/main" id="{22DE3064-9424-01CA-B00E-D89507C395EB}"/>
                    </a:ext>
                  </a:extLst>
                </p:cNvPr>
                <p:cNvPicPr/>
                <p:nvPr/>
              </p:nvPicPr>
              <p:blipFill>
                <a:blip r:embed="rId62"/>
                <a:stretch>
                  <a:fillRect/>
                </a:stretch>
              </p:blipFill>
              <p:spPr>
                <a:xfrm>
                  <a:off x="3265200" y="4707665"/>
                  <a:ext cx="15120" cy="37112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2" name="Ink 101">
                  <a:extLst>
                    <a:ext uri="{FF2B5EF4-FFF2-40B4-BE49-F238E27FC236}">
                      <a16:creationId xmlns:a16="http://schemas.microsoft.com/office/drawing/2014/main" id="{2352215D-A65F-B7DF-45E3-CC2BD4243B9E}"/>
                    </a:ext>
                  </a:extLst>
                </p14:cNvPr>
                <p14:cNvContentPartPr/>
                <p14:nvPr/>
              </p14:nvContentPartPr>
              <p14:xfrm>
                <a:off x="3351600" y="4782886"/>
                <a:ext cx="213480" cy="388800"/>
              </p14:xfrm>
            </p:contentPart>
          </mc:Choice>
          <mc:Fallback xmlns="">
            <p:pic>
              <p:nvPicPr>
                <p:cNvPr id="102" name="Ink 101">
                  <a:extLst>
                    <a:ext uri="{FF2B5EF4-FFF2-40B4-BE49-F238E27FC236}">
                      <a16:creationId xmlns:a16="http://schemas.microsoft.com/office/drawing/2014/main" id="{2352215D-A65F-B7DF-45E3-CC2BD4243B9E}"/>
                    </a:ext>
                  </a:extLst>
                </p:cNvPr>
                <p:cNvPicPr/>
                <p:nvPr/>
              </p:nvPicPr>
              <p:blipFill>
                <a:blip r:embed="rId64"/>
                <a:stretch>
                  <a:fillRect/>
                </a:stretch>
              </p:blipFill>
              <p:spPr>
                <a:xfrm>
                  <a:off x="3346587" y="4777869"/>
                  <a:ext cx="223506" cy="398834"/>
                </a:xfrm>
                <a:prstGeom prst="rect">
                  <a:avLst/>
                </a:prstGeom>
              </p:spPr>
            </p:pic>
          </mc:Fallback>
        </mc:AlternateContent>
      </p:grpSp>
      <p:grpSp>
        <p:nvGrpSpPr>
          <p:cNvPr id="106" name="Group 105">
            <a:extLst>
              <a:ext uri="{FF2B5EF4-FFF2-40B4-BE49-F238E27FC236}">
                <a16:creationId xmlns:a16="http://schemas.microsoft.com/office/drawing/2014/main" id="{444A1791-0BF0-29F6-F88D-7BE1497DC20A}"/>
              </a:ext>
            </a:extLst>
          </p:cNvPr>
          <p:cNvGrpSpPr/>
          <p:nvPr/>
        </p:nvGrpSpPr>
        <p:grpSpPr>
          <a:xfrm>
            <a:off x="3931580" y="3662975"/>
            <a:ext cx="216744" cy="358733"/>
            <a:chOff x="3269880" y="3660406"/>
            <a:chExt cx="352800" cy="583920"/>
          </a:xfrm>
        </p:grpSpPr>
        <mc:AlternateContent xmlns:mc="http://schemas.openxmlformats.org/markup-compatibility/2006" xmlns:p14="http://schemas.microsoft.com/office/powerpoint/2010/main">
          <mc:Choice Requires="p14">
            <p:contentPart p14:bwMode="auto" r:id="rId65">
              <p14:nvContentPartPr>
                <p14:cNvPr id="104" name="Ink 103">
                  <a:extLst>
                    <a:ext uri="{FF2B5EF4-FFF2-40B4-BE49-F238E27FC236}">
                      <a16:creationId xmlns:a16="http://schemas.microsoft.com/office/drawing/2014/main" id="{29ACAF06-4F4B-E4F4-6E37-D13E8D07DA7E}"/>
                    </a:ext>
                  </a:extLst>
                </p14:cNvPr>
                <p14:cNvContentPartPr/>
                <p14:nvPr/>
              </p14:nvContentPartPr>
              <p14:xfrm>
                <a:off x="3269880" y="3739606"/>
                <a:ext cx="12600" cy="504720"/>
              </p14:xfrm>
            </p:contentPart>
          </mc:Choice>
          <mc:Fallback xmlns="">
            <p:pic>
              <p:nvPicPr>
                <p:cNvPr id="104" name="Ink 103">
                  <a:extLst>
                    <a:ext uri="{FF2B5EF4-FFF2-40B4-BE49-F238E27FC236}">
                      <a16:creationId xmlns:a16="http://schemas.microsoft.com/office/drawing/2014/main" id="{29ACAF06-4F4B-E4F4-6E37-D13E8D07DA7E}"/>
                    </a:ext>
                  </a:extLst>
                </p:cNvPr>
                <p:cNvPicPr/>
                <p:nvPr/>
              </p:nvPicPr>
              <p:blipFill>
                <a:blip r:embed="rId66"/>
                <a:stretch>
                  <a:fillRect/>
                </a:stretch>
              </p:blipFill>
              <p:spPr>
                <a:xfrm>
                  <a:off x="3262680" y="3732580"/>
                  <a:ext cx="27000" cy="51877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5" name="Ink 104">
                  <a:extLst>
                    <a:ext uri="{FF2B5EF4-FFF2-40B4-BE49-F238E27FC236}">
                      <a16:creationId xmlns:a16="http://schemas.microsoft.com/office/drawing/2014/main" id="{8F9D4994-F56A-A139-26C3-72DE716F4475}"/>
                    </a:ext>
                  </a:extLst>
                </p14:cNvPr>
                <p14:cNvContentPartPr/>
                <p14:nvPr/>
              </p14:nvContentPartPr>
              <p14:xfrm>
                <a:off x="3388320" y="3660406"/>
                <a:ext cx="234360" cy="363960"/>
              </p14:xfrm>
            </p:contentPart>
          </mc:Choice>
          <mc:Fallback xmlns="">
            <p:pic>
              <p:nvPicPr>
                <p:cNvPr id="105" name="Ink 104">
                  <a:extLst>
                    <a:ext uri="{FF2B5EF4-FFF2-40B4-BE49-F238E27FC236}">
                      <a16:creationId xmlns:a16="http://schemas.microsoft.com/office/drawing/2014/main" id="{8F9D4994-F56A-A139-26C3-72DE716F4475}"/>
                    </a:ext>
                  </a:extLst>
                </p:cNvPr>
                <p:cNvPicPr/>
                <p:nvPr/>
              </p:nvPicPr>
              <p:blipFill>
                <a:blip r:embed="rId68"/>
                <a:stretch>
                  <a:fillRect/>
                </a:stretch>
              </p:blipFill>
              <p:spPr>
                <a:xfrm>
                  <a:off x="3381289" y="3653373"/>
                  <a:ext cx="248422" cy="378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107" name="Ink 106">
                <a:extLst>
                  <a:ext uri="{FF2B5EF4-FFF2-40B4-BE49-F238E27FC236}">
                    <a16:creationId xmlns:a16="http://schemas.microsoft.com/office/drawing/2014/main" id="{78AA55BA-6B5A-28E2-C541-83295A7A5EA0}"/>
                  </a:ext>
                </a:extLst>
              </p14:cNvPr>
              <p14:cNvContentPartPr/>
              <p14:nvPr/>
            </p14:nvContentPartPr>
            <p14:xfrm>
              <a:off x="3899474" y="2906765"/>
              <a:ext cx="105300" cy="193320"/>
            </p14:xfrm>
          </p:contentPart>
        </mc:Choice>
        <mc:Fallback xmlns="">
          <p:pic>
            <p:nvPicPr>
              <p:cNvPr id="107" name="Ink 106">
                <a:extLst>
                  <a:ext uri="{FF2B5EF4-FFF2-40B4-BE49-F238E27FC236}">
                    <a16:creationId xmlns:a16="http://schemas.microsoft.com/office/drawing/2014/main" id="{78AA55BA-6B5A-28E2-C541-83295A7A5EA0}"/>
                  </a:ext>
                </a:extLst>
              </p:cNvPr>
              <p:cNvPicPr/>
              <p:nvPr/>
            </p:nvPicPr>
            <p:blipFill>
              <a:blip r:embed="rId70"/>
              <a:stretch>
                <a:fillRect/>
              </a:stretch>
            </p:blipFill>
            <p:spPr>
              <a:xfrm>
                <a:off x="3895161" y="2902445"/>
                <a:ext cx="113925"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8" name="Ink 107">
                <a:extLst>
                  <a:ext uri="{FF2B5EF4-FFF2-40B4-BE49-F238E27FC236}">
                    <a16:creationId xmlns:a16="http://schemas.microsoft.com/office/drawing/2014/main" id="{03CE43C0-BC39-3139-E139-7CE13885ACD9}"/>
                  </a:ext>
                </a:extLst>
              </p14:cNvPr>
              <p14:cNvContentPartPr/>
              <p14:nvPr/>
            </p14:nvContentPartPr>
            <p14:xfrm>
              <a:off x="4030154" y="2878685"/>
              <a:ext cx="134190" cy="184950"/>
            </p14:xfrm>
          </p:contentPart>
        </mc:Choice>
        <mc:Fallback xmlns="">
          <p:pic>
            <p:nvPicPr>
              <p:cNvPr id="108" name="Ink 107">
                <a:extLst>
                  <a:ext uri="{FF2B5EF4-FFF2-40B4-BE49-F238E27FC236}">
                    <a16:creationId xmlns:a16="http://schemas.microsoft.com/office/drawing/2014/main" id="{03CE43C0-BC39-3139-E139-7CE13885ACD9}"/>
                  </a:ext>
                </a:extLst>
              </p:cNvPr>
              <p:cNvPicPr/>
              <p:nvPr/>
            </p:nvPicPr>
            <p:blipFill>
              <a:blip r:embed="rId72"/>
              <a:stretch>
                <a:fillRect/>
              </a:stretch>
            </p:blipFill>
            <p:spPr>
              <a:xfrm>
                <a:off x="4025837" y="2874367"/>
                <a:ext cx="142824" cy="193586"/>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9" name="Ink 108">
                <a:extLst>
                  <a:ext uri="{FF2B5EF4-FFF2-40B4-BE49-F238E27FC236}">
                    <a16:creationId xmlns:a16="http://schemas.microsoft.com/office/drawing/2014/main" id="{424D4EF6-CD5F-20F4-C2DC-F544867ACD61}"/>
                  </a:ext>
                </a:extLst>
              </p14:cNvPr>
              <p14:cNvContentPartPr/>
              <p14:nvPr/>
            </p14:nvContentPartPr>
            <p14:xfrm>
              <a:off x="3898664" y="2078945"/>
              <a:ext cx="81810" cy="194940"/>
            </p14:xfrm>
          </p:contentPart>
        </mc:Choice>
        <mc:Fallback xmlns="">
          <p:pic>
            <p:nvPicPr>
              <p:cNvPr id="109" name="Ink 108">
                <a:extLst>
                  <a:ext uri="{FF2B5EF4-FFF2-40B4-BE49-F238E27FC236}">
                    <a16:creationId xmlns:a16="http://schemas.microsoft.com/office/drawing/2014/main" id="{424D4EF6-CD5F-20F4-C2DC-F544867ACD61}"/>
                  </a:ext>
                </a:extLst>
              </p:cNvPr>
              <p:cNvPicPr/>
              <p:nvPr/>
            </p:nvPicPr>
            <p:blipFill>
              <a:blip r:embed="rId74"/>
              <a:stretch>
                <a:fillRect/>
              </a:stretch>
            </p:blipFill>
            <p:spPr>
              <a:xfrm>
                <a:off x="3894358" y="2074629"/>
                <a:ext cx="90422" cy="203572"/>
              </a:xfrm>
              <a:prstGeom prst="rect">
                <a:avLst/>
              </a:prstGeom>
            </p:spPr>
          </p:pic>
        </mc:Fallback>
      </mc:AlternateContent>
      <p:grpSp>
        <p:nvGrpSpPr>
          <p:cNvPr id="112" name="Group 111">
            <a:extLst>
              <a:ext uri="{FF2B5EF4-FFF2-40B4-BE49-F238E27FC236}">
                <a16:creationId xmlns:a16="http://schemas.microsoft.com/office/drawing/2014/main" id="{546A1796-A243-8331-8928-260788186CF0}"/>
              </a:ext>
            </a:extLst>
          </p:cNvPr>
          <p:cNvGrpSpPr/>
          <p:nvPr/>
        </p:nvGrpSpPr>
        <p:grpSpPr>
          <a:xfrm>
            <a:off x="4007474" y="2027375"/>
            <a:ext cx="129330" cy="194400"/>
            <a:chOff x="3590640" y="1560166"/>
            <a:chExt cx="172440" cy="259200"/>
          </a:xfrm>
        </p:grpSpPr>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3A263308-40AC-85FE-3475-42E9E6990D0D}"/>
                    </a:ext>
                  </a:extLst>
                </p14:cNvPr>
                <p14:cNvContentPartPr/>
                <p14:nvPr/>
              </p14:nvContentPartPr>
              <p14:xfrm>
                <a:off x="3590640" y="1581766"/>
                <a:ext cx="152280" cy="237600"/>
              </p14:xfrm>
            </p:contentPart>
          </mc:Choice>
          <mc:Fallback xmlns="">
            <p:pic>
              <p:nvPicPr>
                <p:cNvPr id="110" name="Ink 109">
                  <a:extLst>
                    <a:ext uri="{FF2B5EF4-FFF2-40B4-BE49-F238E27FC236}">
                      <a16:creationId xmlns:a16="http://schemas.microsoft.com/office/drawing/2014/main" id="{3A263308-40AC-85FE-3475-42E9E6990D0D}"/>
                    </a:ext>
                  </a:extLst>
                </p:cNvPr>
                <p:cNvPicPr/>
                <p:nvPr/>
              </p:nvPicPr>
              <p:blipFill>
                <a:blip r:embed="rId76"/>
                <a:stretch>
                  <a:fillRect/>
                </a:stretch>
              </p:blipFill>
              <p:spPr>
                <a:xfrm>
                  <a:off x="3584894" y="1576006"/>
                  <a:ext cx="163773"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1" name="Ink 110">
                  <a:extLst>
                    <a:ext uri="{FF2B5EF4-FFF2-40B4-BE49-F238E27FC236}">
                      <a16:creationId xmlns:a16="http://schemas.microsoft.com/office/drawing/2014/main" id="{10D8469C-C271-935A-C6A4-8B860934D4F3}"/>
                    </a:ext>
                  </a:extLst>
                </p14:cNvPr>
                <p14:cNvContentPartPr/>
                <p14:nvPr/>
              </p14:nvContentPartPr>
              <p14:xfrm>
                <a:off x="3646080" y="1560166"/>
                <a:ext cx="117000" cy="10800"/>
              </p14:xfrm>
            </p:contentPart>
          </mc:Choice>
          <mc:Fallback xmlns="">
            <p:pic>
              <p:nvPicPr>
                <p:cNvPr id="111" name="Ink 110">
                  <a:extLst>
                    <a:ext uri="{FF2B5EF4-FFF2-40B4-BE49-F238E27FC236}">
                      <a16:creationId xmlns:a16="http://schemas.microsoft.com/office/drawing/2014/main" id="{10D8469C-C271-935A-C6A4-8B860934D4F3}"/>
                    </a:ext>
                  </a:extLst>
                </p:cNvPr>
                <p:cNvPicPr/>
                <p:nvPr/>
              </p:nvPicPr>
              <p:blipFill>
                <a:blip r:embed="rId78"/>
                <a:stretch>
                  <a:fillRect/>
                </a:stretch>
              </p:blipFill>
              <p:spPr>
                <a:xfrm>
                  <a:off x="3640326" y="1554766"/>
                  <a:ext cx="128508" cy="21600"/>
                </a:xfrm>
                <a:prstGeom prst="rect">
                  <a:avLst/>
                </a:prstGeom>
              </p:spPr>
            </p:pic>
          </mc:Fallback>
        </mc:AlternateContent>
      </p:grpSp>
      <p:grpSp>
        <p:nvGrpSpPr>
          <p:cNvPr id="132" name="Group 131">
            <a:extLst>
              <a:ext uri="{FF2B5EF4-FFF2-40B4-BE49-F238E27FC236}">
                <a16:creationId xmlns:a16="http://schemas.microsoft.com/office/drawing/2014/main" id="{340EC7D8-13B0-FFE1-7403-D44E20BDEF15}"/>
              </a:ext>
            </a:extLst>
          </p:cNvPr>
          <p:cNvGrpSpPr/>
          <p:nvPr/>
        </p:nvGrpSpPr>
        <p:grpSpPr>
          <a:xfrm>
            <a:off x="8317253" y="1390430"/>
            <a:ext cx="1546560" cy="278910"/>
            <a:chOff x="9337011" y="710906"/>
            <a:chExt cx="2062080" cy="371880"/>
          </a:xfrm>
        </p:grpSpPr>
        <mc:AlternateContent xmlns:mc="http://schemas.openxmlformats.org/markup-compatibility/2006" xmlns:p14="http://schemas.microsoft.com/office/powerpoint/2010/main">
          <mc:Choice Requires="p14">
            <p:contentPart p14:bwMode="auto" r:id="rId79">
              <p14:nvContentPartPr>
                <p14:cNvPr id="122" name="Ink 121">
                  <a:extLst>
                    <a:ext uri="{FF2B5EF4-FFF2-40B4-BE49-F238E27FC236}">
                      <a16:creationId xmlns:a16="http://schemas.microsoft.com/office/drawing/2014/main" id="{4D4E5FEE-D372-2196-AFF2-C3ABD8CE7546}"/>
                    </a:ext>
                  </a:extLst>
                </p14:cNvPr>
                <p14:cNvContentPartPr/>
                <p14:nvPr/>
              </p14:nvContentPartPr>
              <p14:xfrm>
                <a:off x="9381291" y="722066"/>
                <a:ext cx="167760" cy="344520"/>
              </p14:xfrm>
            </p:contentPart>
          </mc:Choice>
          <mc:Fallback xmlns="">
            <p:pic>
              <p:nvPicPr>
                <p:cNvPr id="122" name="Ink 121">
                  <a:extLst>
                    <a:ext uri="{FF2B5EF4-FFF2-40B4-BE49-F238E27FC236}">
                      <a16:creationId xmlns:a16="http://schemas.microsoft.com/office/drawing/2014/main" id="{4D4E5FEE-D372-2196-AFF2-C3ABD8CE7546}"/>
                    </a:ext>
                  </a:extLst>
                </p:cNvPr>
                <p:cNvPicPr/>
                <p:nvPr/>
              </p:nvPicPr>
              <p:blipFill>
                <a:blip r:embed="rId80"/>
                <a:stretch>
                  <a:fillRect/>
                </a:stretch>
              </p:blipFill>
              <p:spPr>
                <a:xfrm>
                  <a:off x="9369308" y="710070"/>
                  <a:ext cx="191246" cy="368032"/>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3" name="Ink 122">
                  <a:extLst>
                    <a:ext uri="{FF2B5EF4-FFF2-40B4-BE49-F238E27FC236}">
                      <a16:creationId xmlns:a16="http://schemas.microsoft.com/office/drawing/2014/main" id="{5266F7DD-968D-F0CF-E9AD-2CFFBC39C3FB}"/>
                    </a:ext>
                  </a:extLst>
                </p14:cNvPr>
                <p14:cNvContentPartPr/>
                <p14:nvPr/>
              </p14:nvContentPartPr>
              <p14:xfrm>
                <a:off x="9337011" y="870386"/>
                <a:ext cx="272520" cy="74880"/>
              </p14:xfrm>
            </p:contentPart>
          </mc:Choice>
          <mc:Fallback xmlns="">
            <p:pic>
              <p:nvPicPr>
                <p:cNvPr id="123" name="Ink 122">
                  <a:extLst>
                    <a:ext uri="{FF2B5EF4-FFF2-40B4-BE49-F238E27FC236}">
                      <a16:creationId xmlns:a16="http://schemas.microsoft.com/office/drawing/2014/main" id="{5266F7DD-968D-F0CF-E9AD-2CFFBC39C3FB}"/>
                    </a:ext>
                  </a:extLst>
                </p:cNvPr>
                <p:cNvPicPr/>
                <p:nvPr/>
              </p:nvPicPr>
              <p:blipFill>
                <a:blip r:embed="rId82"/>
                <a:stretch>
                  <a:fillRect/>
                </a:stretch>
              </p:blipFill>
              <p:spPr>
                <a:xfrm>
                  <a:off x="9325037" y="858462"/>
                  <a:ext cx="295988" cy="9825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4" name="Ink 123">
                  <a:extLst>
                    <a:ext uri="{FF2B5EF4-FFF2-40B4-BE49-F238E27FC236}">
                      <a16:creationId xmlns:a16="http://schemas.microsoft.com/office/drawing/2014/main" id="{FBA21858-45A1-A049-BED2-CD8835185BDF}"/>
                    </a:ext>
                  </a:extLst>
                </p14:cNvPr>
                <p14:cNvContentPartPr/>
                <p14:nvPr/>
              </p14:nvContentPartPr>
              <p14:xfrm>
                <a:off x="9522051" y="710906"/>
                <a:ext cx="142560" cy="38880"/>
              </p14:xfrm>
            </p:contentPart>
          </mc:Choice>
          <mc:Fallback xmlns="">
            <p:pic>
              <p:nvPicPr>
                <p:cNvPr id="124" name="Ink 123">
                  <a:extLst>
                    <a:ext uri="{FF2B5EF4-FFF2-40B4-BE49-F238E27FC236}">
                      <a16:creationId xmlns:a16="http://schemas.microsoft.com/office/drawing/2014/main" id="{FBA21858-45A1-A049-BED2-CD8835185BDF}"/>
                    </a:ext>
                  </a:extLst>
                </p:cNvPr>
                <p:cNvPicPr/>
                <p:nvPr/>
              </p:nvPicPr>
              <p:blipFill>
                <a:blip r:embed="rId84"/>
                <a:stretch>
                  <a:fillRect/>
                </a:stretch>
              </p:blipFill>
              <p:spPr>
                <a:xfrm>
                  <a:off x="9510051" y="698906"/>
                  <a:ext cx="166080" cy="62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5" name="Ink 124">
                  <a:extLst>
                    <a:ext uri="{FF2B5EF4-FFF2-40B4-BE49-F238E27FC236}">
                      <a16:creationId xmlns:a16="http://schemas.microsoft.com/office/drawing/2014/main" id="{F11BCA58-A19A-84C2-631A-1CFFAB62E25B}"/>
                    </a:ext>
                  </a:extLst>
                </p14:cNvPr>
                <p14:cNvContentPartPr/>
                <p14:nvPr/>
              </p14:nvContentPartPr>
              <p14:xfrm>
                <a:off x="9680451" y="858146"/>
                <a:ext cx="154800" cy="157320"/>
              </p14:xfrm>
            </p:contentPart>
          </mc:Choice>
          <mc:Fallback xmlns="">
            <p:pic>
              <p:nvPicPr>
                <p:cNvPr id="125" name="Ink 124">
                  <a:extLst>
                    <a:ext uri="{FF2B5EF4-FFF2-40B4-BE49-F238E27FC236}">
                      <a16:creationId xmlns:a16="http://schemas.microsoft.com/office/drawing/2014/main" id="{F11BCA58-A19A-84C2-631A-1CFFAB62E25B}"/>
                    </a:ext>
                  </a:extLst>
                </p:cNvPr>
                <p:cNvPicPr/>
                <p:nvPr/>
              </p:nvPicPr>
              <p:blipFill>
                <a:blip r:embed="rId86"/>
                <a:stretch>
                  <a:fillRect/>
                </a:stretch>
              </p:blipFill>
              <p:spPr>
                <a:xfrm>
                  <a:off x="9668470" y="846155"/>
                  <a:ext cx="178284" cy="18082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7" name="Ink 126">
                  <a:extLst>
                    <a:ext uri="{FF2B5EF4-FFF2-40B4-BE49-F238E27FC236}">
                      <a16:creationId xmlns:a16="http://schemas.microsoft.com/office/drawing/2014/main" id="{4DA06A68-58DC-E1FD-41CC-5EDE241D76B7}"/>
                    </a:ext>
                  </a:extLst>
                </p14:cNvPr>
                <p14:cNvContentPartPr/>
                <p14:nvPr/>
              </p14:nvContentPartPr>
              <p14:xfrm>
                <a:off x="9912651" y="836186"/>
                <a:ext cx="229680" cy="216720"/>
              </p14:xfrm>
            </p:contentPart>
          </mc:Choice>
          <mc:Fallback xmlns="">
            <p:pic>
              <p:nvPicPr>
                <p:cNvPr id="127" name="Ink 126">
                  <a:extLst>
                    <a:ext uri="{FF2B5EF4-FFF2-40B4-BE49-F238E27FC236}">
                      <a16:creationId xmlns:a16="http://schemas.microsoft.com/office/drawing/2014/main" id="{4DA06A68-58DC-E1FD-41CC-5EDE241D76B7}"/>
                    </a:ext>
                  </a:extLst>
                </p:cNvPr>
                <p:cNvPicPr/>
                <p:nvPr/>
              </p:nvPicPr>
              <p:blipFill>
                <a:blip r:embed="rId88"/>
                <a:stretch>
                  <a:fillRect/>
                </a:stretch>
              </p:blipFill>
              <p:spPr>
                <a:xfrm>
                  <a:off x="9900688" y="824199"/>
                  <a:ext cx="253127" cy="240214"/>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8" name="Ink 127">
                  <a:extLst>
                    <a:ext uri="{FF2B5EF4-FFF2-40B4-BE49-F238E27FC236}">
                      <a16:creationId xmlns:a16="http://schemas.microsoft.com/office/drawing/2014/main" id="{144E83AD-4DAE-5DAD-6FCF-0B21339E84BC}"/>
                    </a:ext>
                  </a:extLst>
                </p14:cNvPr>
                <p14:cNvContentPartPr/>
                <p14:nvPr/>
              </p14:nvContentPartPr>
              <p14:xfrm>
                <a:off x="10169331" y="817106"/>
                <a:ext cx="718560" cy="222480"/>
              </p14:xfrm>
            </p:contentPart>
          </mc:Choice>
          <mc:Fallback xmlns="">
            <p:pic>
              <p:nvPicPr>
                <p:cNvPr id="128" name="Ink 127">
                  <a:extLst>
                    <a:ext uri="{FF2B5EF4-FFF2-40B4-BE49-F238E27FC236}">
                      <a16:creationId xmlns:a16="http://schemas.microsoft.com/office/drawing/2014/main" id="{144E83AD-4DAE-5DAD-6FCF-0B21339E84BC}"/>
                    </a:ext>
                  </a:extLst>
                </p:cNvPr>
                <p:cNvPicPr/>
                <p:nvPr/>
              </p:nvPicPr>
              <p:blipFill>
                <a:blip r:embed="rId90"/>
                <a:stretch>
                  <a:fillRect/>
                </a:stretch>
              </p:blipFill>
              <p:spPr>
                <a:xfrm>
                  <a:off x="10157331" y="805119"/>
                  <a:ext cx="742080" cy="245975"/>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0" name="Ink 129">
                  <a:extLst>
                    <a:ext uri="{FF2B5EF4-FFF2-40B4-BE49-F238E27FC236}">
                      <a16:creationId xmlns:a16="http://schemas.microsoft.com/office/drawing/2014/main" id="{0F2D4002-F8FD-C5A3-C61B-3725A7BC437E}"/>
                    </a:ext>
                  </a:extLst>
                </p14:cNvPr>
                <p14:cNvContentPartPr/>
                <p14:nvPr/>
              </p14:nvContentPartPr>
              <p14:xfrm>
                <a:off x="10984371" y="722066"/>
                <a:ext cx="260640" cy="255960"/>
              </p14:xfrm>
            </p:contentPart>
          </mc:Choice>
          <mc:Fallback xmlns="">
            <p:pic>
              <p:nvPicPr>
                <p:cNvPr id="130" name="Ink 129">
                  <a:extLst>
                    <a:ext uri="{FF2B5EF4-FFF2-40B4-BE49-F238E27FC236}">
                      <a16:creationId xmlns:a16="http://schemas.microsoft.com/office/drawing/2014/main" id="{0F2D4002-F8FD-C5A3-C61B-3725A7BC437E}"/>
                    </a:ext>
                  </a:extLst>
                </p:cNvPr>
                <p:cNvPicPr/>
                <p:nvPr/>
              </p:nvPicPr>
              <p:blipFill>
                <a:blip r:embed="rId92"/>
                <a:stretch>
                  <a:fillRect/>
                </a:stretch>
              </p:blipFill>
              <p:spPr>
                <a:xfrm>
                  <a:off x="10972371" y="710083"/>
                  <a:ext cx="284160" cy="279447"/>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31" name="Ink 130">
                  <a:extLst>
                    <a:ext uri="{FF2B5EF4-FFF2-40B4-BE49-F238E27FC236}">
                      <a16:creationId xmlns:a16="http://schemas.microsoft.com/office/drawing/2014/main" id="{42097790-58D1-3D20-121E-357468A9F7DD}"/>
                    </a:ext>
                  </a:extLst>
                </p14:cNvPr>
                <p14:cNvContentPartPr/>
                <p14:nvPr/>
              </p14:nvContentPartPr>
              <p14:xfrm>
                <a:off x="11371011" y="879746"/>
                <a:ext cx="28080" cy="203040"/>
              </p14:xfrm>
            </p:contentPart>
          </mc:Choice>
          <mc:Fallback xmlns="">
            <p:pic>
              <p:nvPicPr>
                <p:cNvPr id="131" name="Ink 130">
                  <a:extLst>
                    <a:ext uri="{FF2B5EF4-FFF2-40B4-BE49-F238E27FC236}">
                      <a16:creationId xmlns:a16="http://schemas.microsoft.com/office/drawing/2014/main" id="{42097790-58D1-3D20-121E-357468A9F7DD}"/>
                    </a:ext>
                  </a:extLst>
                </p:cNvPr>
                <p:cNvPicPr/>
                <p:nvPr/>
              </p:nvPicPr>
              <p:blipFill>
                <a:blip r:embed="rId94"/>
                <a:stretch>
                  <a:fillRect/>
                </a:stretch>
              </p:blipFill>
              <p:spPr>
                <a:xfrm>
                  <a:off x="11359113" y="867746"/>
                  <a:ext cx="51401" cy="226560"/>
                </a:xfrm>
                <a:prstGeom prst="rect">
                  <a:avLst/>
                </a:prstGeom>
              </p:spPr>
            </p:pic>
          </mc:Fallback>
        </mc:AlternateContent>
      </p:grpSp>
      <p:grpSp>
        <p:nvGrpSpPr>
          <p:cNvPr id="141" name="Group 140">
            <a:extLst>
              <a:ext uri="{FF2B5EF4-FFF2-40B4-BE49-F238E27FC236}">
                <a16:creationId xmlns:a16="http://schemas.microsoft.com/office/drawing/2014/main" id="{A84EEC99-C717-96E4-2240-4B4F3F550E48}"/>
              </a:ext>
            </a:extLst>
          </p:cNvPr>
          <p:cNvGrpSpPr/>
          <p:nvPr/>
        </p:nvGrpSpPr>
        <p:grpSpPr>
          <a:xfrm>
            <a:off x="8302403" y="2290880"/>
            <a:ext cx="1540080" cy="278910"/>
            <a:chOff x="9317211" y="1911506"/>
            <a:chExt cx="2053440" cy="371880"/>
          </a:xfrm>
        </p:grpSpPr>
        <mc:AlternateContent xmlns:mc="http://schemas.openxmlformats.org/markup-compatibility/2006" xmlns:p14="http://schemas.microsoft.com/office/powerpoint/2010/main">
          <mc:Choice Requires="p14">
            <p:contentPart p14:bwMode="auto" r:id="rId95">
              <p14:nvContentPartPr>
                <p14:cNvPr id="133" name="Ink 132">
                  <a:extLst>
                    <a:ext uri="{FF2B5EF4-FFF2-40B4-BE49-F238E27FC236}">
                      <a16:creationId xmlns:a16="http://schemas.microsoft.com/office/drawing/2014/main" id="{6953FF46-48D0-F01C-350E-EC91DBA7646C}"/>
                    </a:ext>
                  </a:extLst>
                </p14:cNvPr>
                <p14:cNvContentPartPr/>
                <p14:nvPr/>
              </p14:nvContentPartPr>
              <p14:xfrm>
                <a:off x="9317211" y="1983506"/>
                <a:ext cx="183600" cy="299880"/>
              </p14:xfrm>
            </p:contentPart>
          </mc:Choice>
          <mc:Fallback xmlns="">
            <p:pic>
              <p:nvPicPr>
                <p:cNvPr id="133" name="Ink 132">
                  <a:extLst>
                    <a:ext uri="{FF2B5EF4-FFF2-40B4-BE49-F238E27FC236}">
                      <a16:creationId xmlns:a16="http://schemas.microsoft.com/office/drawing/2014/main" id="{6953FF46-48D0-F01C-350E-EC91DBA7646C}"/>
                    </a:ext>
                  </a:extLst>
                </p:cNvPr>
                <p:cNvPicPr/>
                <p:nvPr/>
              </p:nvPicPr>
              <p:blipFill>
                <a:blip r:embed="rId96"/>
                <a:stretch>
                  <a:fillRect/>
                </a:stretch>
              </p:blipFill>
              <p:spPr>
                <a:xfrm>
                  <a:off x="9305227" y="1971511"/>
                  <a:ext cx="207089" cy="323391"/>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34" name="Ink 133">
                  <a:extLst>
                    <a:ext uri="{FF2B5EF4-FFF2-40B4-BE49-F238E27FC236}">
                      <a16:creationId xmlns:a16="http://schemas.microsoft.com/office/drawing/2014/main" id="{8C091C9C-7CBB-B81C-C2E1-9EAAB4927A92}"/>
                    </a:ext>
                  </a:extLst>
                </p14:cNvPr>
                <p14:cNvContentPartPr/>
                <p14:nvPr/>
              </p14:nvContentPartPr>
              <p14:xfrm>
                <a:off x="9337011" y="2081786"/>
                <a:ext cx="138600" cy="59760"/>
              </p14:xfrm>
            </p:contentPart>
          </mc:Choice>
          <mc:Fallback xmlns="">
            <p:pic>
              <p:nvPicPr>
                <p:cNvPr id="134" name="Ink 133">
                  <a:extLst>
                    <a:ext uri="{FF2B5EF4-FFF2-40B4-BE49-F238E27FC236}">
                      <a16:creationId xmlns:a16="http://schemas.microsoft.com/office/drawing/2014/main" id="{8C091C9C-7CBB-B81C-C2E1-9EAAB4927A92}"/>
                    </a:ext>
                  </a:extLst>
                </p:cNvPr>
                <p:cNvPicPr/>
                <p:nvPr/>
              </p:nvPicPr>
              <p:blipFill>
                <a:blip r:embed="rId98"/>
                <a:stretch>
                  <a:fillRect/>
                </a:stretch>
              </p:blipFill>
              <p:spPr>
                <a:xfrm>
                  <a:off x="9325021" y="2069929"/>
                  <a:ext cx="162100" cy="83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35" name="Ink 134">
                  <a:extLst>
                    <a:ext uri="{FF2B5EF4-FFF2-40B4-BE49-F238E27FC236}">
                      <a16:creationId xmlns:a16="http://schemas.microsoft.com/office/drawing/2014/main" id="{441FA7A2-575E-F583-8DA9-44FD8A2940F1}"/>
                    </a:ext>
                  </a:extLst>
                </p14:cNvPr>
                <p14:cNvContentPartPr/>
                <p14:nvPr/>
              </p14:nvContentPartPr>
              <p14:xfrm>
                <a:off x="9331611" y="1915466"/>
                <a:ext cx="181800" cy="57960"/>
              </p14:xfrm>
            </p:contentPart>
          </mc:Choice>
          <mc:Fallback xmlns="">
            <p:pic>
              <p:nvPicPr>
                <p:cNvPr id="135" name="Ink 134">
                  <a:extLst>
                    <a:ext uri="{FF2B5EF4-FFF2-40B4-BE49-F238E27FC236}">
                      <a16:creationId xmlns:a16="http://schemas.microsoft.com/office/drawing/2014/main" id="{441FA7A2-575E-F583-8DA9-44FD8A2940F1}"/>
                    </a:ext>
                  </a:extLst>
                </p:cNvPr>
                <p:cNvPicPr/>
                <p:nvPr/>
              </p:nvPicPr>
              <p:blipFill>
                <a:blip r:embed="rId100"/>
                <a:stretch>
                  <a:fillRect/>
                </a:stretch>
              </p:blipFill>
              <p:spPr>
                <a:xfrm>
                  <a:off x="9319619" y="1903491"/>
                  <a:ext cx="205304" cy="81431"/>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6" name="Ink 135">
                  <a:extLst>
                    <a:ext uri="{FF2B5EF4-FFF2-40B4-BE49-F238E27FC236}">
                      <a16:creationId xmlns:a16="http://schemas.microsoft.com/office/drawing/2014/main" id="{F69EBB45-A8B1-C01A-411F-A2792A4E829E}"/>
                    </a:ext>
                  </a:extLst>
                </p14:cNvPr>
                <p14:cNvContentPartPr/>
                <p14:nvPr/>
              </p14:nvContentPartPr>
              <p14:xfrm>
                <a:off x="9559491" y="2081786"/>
                <a:ext cx="281880" cy="163800"/>
              </p14:xfrm>
            </p:contentPart>
          </mc:Choice>
          <mc:Fallback xmlns="">
            <p:pic>
              <p:nvPicPr>
                <p:cNvPr id="136" name="Ink 135">
                  <a:extLst>
                    <a:ext uri="{FF2B5EF4-FFF2-40B4-BE49-F238E27FC236}">
                      <a16:creationId xmlns:a16="http://schemas.microsoft.com/office/drawing/2014/main" id="{F69EBB45-A8B1-C01A-411F-A2792A4E829E}"/>
                    </a:ext>
                  </a:extLst>
                </p:cNvPr>
                <p:cNvPicPr/>
                <p:nvPr/>
              </p:nvPicPr>
              <p:blipFill>
                <a:blip r:embed="rId102"/>
                <a:stretch>
                  <a:fillRect/>
                </a:stretch>
              </p:blipFill>
              <p:spPr>
                <a:xfrm>
                  <a:off x="9547506" y="2069812"/>
                  <a:ext cx="305370" cy="187268"/>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8" name="Ink 137">
                  <a:extLst>
                    <a:ext uri="{FF2B5EF4-FFF2-40B4-BE49-F238E27FC236}">
                      <a16:creationId xmlns:a16="http://schemas.microsoft.com/office/drawing/2014/main" id="{DFF0F70C-B5E1-928C-68C0-245A2173F073}"/>
                    </a:ext>
                  </a:extLst>
                </p14:cNvPr>
                <p14:cNvContentPartPr/>
                <p14:nvPr/>
              </p14:nvContentPartPr>
              <p14:xfrm>
                <a:off x="9824451" y="2049026"/>
                <a:ext cx="111240" cy="192240"/>
              </p14:xfrm>
            </p:contentPart>
          </mc:Choice>
          <mc:Fallback xmlns="">
            <p:pic>
              <p:nvPicPr>
                <p:cNvPr id="138" name="Ink 137">
                  <a:extLst>
                    <a:ext uri="{FF2B5EF4-FFF2-40B4-BE49-F238E27FC236}">
                      <a16:creationId xmlns:a16="http://schemas.microsoft.com/office/drawing/2014/main" id="{DFF0F70C-B5E1-928C-68C0-245A2173F073}"/>
                    </a:ext>
                  </a:extLst>
                </p:cNvPr>
                <p:cNvPicPr/>
                <p:nvPr/>
              </p:nvPicPr>
              <p:blipFill>
                <a:blip r:embed="rId104"/>
                <a:stretch>
                  <a:fillRect/>
                </a:stretch>
              </p:blipFill>
              <p:spPr>
                <a:xfrm>
                  <a:off x="9812412" y="2037041"/>
                  <a:ext cx="134836" cy="215731"/>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9" name="Ink 138">
                  <a:extLst>
                    <a:ext uri="{FF2B5EF4-FFF2-40B4-BE49-F238E27FC236}">
                      <a16:creationId xmlns:a16="http://schemas.microsoft.com/office/drawing/2014/main" id="{58AA13D3-DE4C-0C5A-264D-0AE1D30F53E0}"/>
                    </a:ext>
                  </a:extLst>
                </p14:cNvPr>
                <p14:cNvContentPartPr/>
                <p14:nvPr/>
              </p14:nvContentPartPr>
              <p14:xfrm>
                <a:off x="10000131" y="1997186"/>
                <a:ext cx="988920" cy="231840"/>
              </p14:xfrm>
            </p:contentPart>
          </mc:Choice>
          <mc:Fallback xmlns="">
            <p:pic>
              <p:nvPicPr>
                <p:cNvPr id="139" name="Ink 138">
                  <a:extLst>
                    <a:ext uri="{FF2B5EF4-FFF2-40B4-BE49-F238E27FC236}">
                      <a16:creationId xmlns:a16="http://schemas.microsoft.com/office/drawing/2014/main" id="{58AA13D3-DE4C-0C5A-264D-0AE1D30F53E0}"/>
                    </a:ext>
                  </a:extLst>
                </p:cNvPr>
                <p:cNvPicPr/>
                <p:nvPr/>
              </p:nvPicPr>
              <p:blipFill>
                <a:blip r:embed="rId106"/>
                <a:stretch>
                  <a:fillRect/>
                </a:stretch>
              </p:blipFill>
              <p:spPr>
                <a:xfrm>
                  <a:off x="9988135" y="1985186"/>
                  <a:ext cx="1012431" cy="255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40" name="Ink 139">
                  <a:extLst>
                    <a:ext uri="{FF2B5EF4-FFF2-40B4-BE49-F238E27FC236}">
                      <a16:creationId xmlns:a16="http://schemas.microsoft.com/office/drawing/2014/main" id="{FE1BFCDB-5B49-3527-88E5-898EAF67093D}"/>
                    </a:ext>
                  </a:extLst>
                </p14:cNvPr>
                <p14:cNvContentPartPr/>
                <p14:nvPr/>
              </p14:nvContentPartPr>
              <p14:xfrm>
                <a:off x="11137731" y="1911506"/>
                <a:ext cx="232920" cy="257760"/>
              </p14:xfrm>
            </p:contentPart>
          </mc:Choice>
          <mc:Fallback xmlns="">
            <p:pic>
              <p:nvPicPr>
                <p:cNvPr id="140" name="Ink 139">
                  <a:extLst>
                    <a:ext uri="{FF2B5EF4-FFF2-40B4-BE49-F238E27FC236}">
                      <a16:creationId xmlns:a16="http://schemas.microsoft.com/office/drawing/2014/main" id="{FE1BFCDB-5B49-3527-88E5-898EAF67093D}"/>
                    </a:ext>
                  </a:extLst>
                </p:cNvPr>
                <p:cNvPicPr/>
                <p:nvPr/>
              </p:nvPicPr>
              <p:blipFill>
                <a:blip r:embed="rId108"/>
                <a:stretch>
                  <a:fillRect/>
                </a:stretch>
              </p:blipFill>
              <p:spPr>
                <a:xfrm>
                  <a:off x="11125750" y="1899506"/>
                  <a:ext cx="256404" cy="281280"/>
                </a:xfrm>
                <a:prstGeom prst="rect">
                  <a:avLst/>
                </a:prstGeom>
              </p:spPr>
            </p:pic>
          </mc:Fallback>
        </mc:AlternateContent>
      </p:grpSp>
      <p:grpSp>
        <p:nvGrpSpPr>
          <p:cNvPr id="150" name="Group 149">
            <a:extLst>
              <a:ext uri="{FF2B5EF4-FFF2-40B4-BE49-F238E27FC236}">
                <a16:creationId xmlns:a16="http://schemas.microsoft.com/office/drawing/2014/main" id="{9338F4C9-0C86-D49E-9ED9-407377625612}"/>
              </a:ext>
            </a:extLst>
          </p:cNvPr>
          <p:cNvGrpSpPr/>
          <p:nvPr/>
        </p:nvGrpSpPr>
        <p:grpSpPr>
          <a:xfrm>
            <a:off x="8349653" y="3010970"/>
            <a:ext cx="1489050" cy="375570"/>
            <a:chOff x="9380211" y="2871626"/>
            <a:chExt cx="1985400" cy="500760"/>
          </a:xfrm>
        </p:grpSpPr>
        <mc:AlternateContent xmlns:mc="http://schemas.openxmlformats.org/markup-compatibility/2006" xmlns:p14="http://schemas.microsoft.com/office/powerpoint/2010/main">
          <mc:Choice Requires="p14">
            <p:contentPart p14:bwMode="auto" r:id="rId109">
              <p14:nvContentPartPr>
                <p14:cNvPr id="142" name="Ink 141">
                  <a:extLst>
                    <a:ext uri="{FF2B5EF4-FFF2-40B4-BE49-F238E27FC236}">
                      <a16:creationId xmlns:a16="http://schemas.microsoft.com/office/drawing/2014/main" id="{2D58A4C5-FDAB-617A-2D90-96A9FA7BB594}"/>
                    </a:ext>
                  </a:extLst>
                </p14:cNvPr>
                <p14:cNvContentPartPr/>
                <p14:nvPr/>
              </p14:nvContentPartPr>
              <p14:xfrm>
                <a:off x="9380211" y="3005906"/>
                <a:ext cx="236880" cy="366480"/>
              </p14:xfrm>
            </p:contentPart>
          </mc:Choice>
          <mc:Fallback xmlns="">
            <p:pic>
              <p:nvPicPr>
                <p:cNvPr id="142" name="Ink 141">
                  <a:extLst>
                    <a:ext uri="{FF2B5EF4-FFF2-40B4-BE49-F238E27FC236}">
                      <a16:creationId xmlns:a16="http://schemas.microsoft.com/office/drawing/2014/main" id="{2D58A4C5-FDAB-617A-2D90-96A9FA7BB594}"/>
                    </a:ext>
                  </a:extLst>
                </p:cNvPr>
                <p:cNvPicPr/>
                <p:nvPr/>
              </p:nvPicPr>
              <p:blipFill>
                <a:blip r:embed="rId110"/>
                <a:stretch>
                  <a:fillRect/>
                </a:stretch>
              </p:blipFill>
              <p:spPr>
                <a:xfrm>
                  <a:off x="9368223" y="2993914"/>
                  <a:ext cx="260376" cy="389985"/>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43" name="Ink 142">
                  <a:extLst>
                    <a:ext uri="{FF2B5EF4-FFF2-40B4-BE49-F238E27FC236}">
                      <a16:creationId xmlns:a16="http://schemas.microsoft.com/office/drawing/2014/main" id="{BE397A3C-8D0A-0CC7-F252-77EEA2B198D2}"/>
                    </a:ext>
                  </a:extLst>
                </p14:cNvPr>
                <p14:cNvContentPartPr/>
                <p14:nvPr/>
              </p14:nvContentPartPr>
              <p14:xfrm>
                <a:off x="9445731" y="3190586"/>
                <a:ext cx="86760" cy="38880"/>
              </p14:xfrm>
            </p:contentPart>
          </mc:Choice>
          <mc:Fallback xmlns="">
            <p:pic>
              <p:nvPicPr>
                <p:cNvPr id="143" name="Ink 142">
                  <a:extLst>
                    <a:ext uri="{FF2B5EF4-FFF2-40B4-BE49-F238E27FC236}">
                      <a16:creationId xmlns:a16="http://schemas.microsoft.com/office/drawing/2014/main" id="{BE397A3C-8D0A-0CC7-F252-77EEA2B198D2}"/>
                    </a:ext>
                  </a:extLst>
                </p:cNvPr>
                <p:cNvPicPr/>
                <p:nvPr/>
              </p:nvPicPr>
              <p:blipFill>
                <a:blip r:embed="rId112"/>
                <a:stretch>
                  <a:fillRect/>
                </a:stretch>
              </p:blipFill>
              <p:spPr>
                <a:xfrm>
                  <a:off x="9433748" y="3178586"/>
                  <a:ext cx="110248" cy="62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44" name="Ink 143">
                  <a:extLst>
                    <a:ext uri="{FF2B5EF4-FFF2-40B4-BE49-F238E27FC236}">
                      <a16:creationId xmlns:a16="http://schemas.microsoft.com/office/drawing/2014/main" id="{D1A93DDE-0EFB-2B2E-24D0-24EA289F3C8A}"/>
                    </a:ext>
                  </a:extLst>
                </p14:cNvPr>
                <p14:cNvContentPartPr/>
                <p14:nvPr/>
              </p14:nvContentPartPr>
              <p14:xfrm>
                <a:off x="9402171" y="2900066"/>
                <a:ext cx="246960" cy="79200"/>
              </p14:xfrm>
            </p:contentPart>
          </mc:Choice>
          <mc:Fallback xmlns="">
            <p:pic>
              <p:nvPicPr>
                <p:cNvPr id="144" name="Ink 143">
                  <a:extLst>
                    <a:ext uri="{FF2B5EF4-FFF2-40B4-BE49-F238E27FC236}">
                      <a16:creationId xmlns:a16="http://schemas.microsoft.com/office/drawing/2014/main" id="{D1A93DDE-0EFB-2B2E-24D0-24EA289F3C8A}"/>
                    </a:ext>
                  </a:extLst>
                </p:cNvPr>
                <p:cNvPicPr/>
                <p:nvPr/>
              </p:nvPicPr>
              <p:blipFill>
                <a:blip r:embed="rId114"/>
                <a:stretch>
                  <a:fillRect/>
                </a:stretch>
              </p:blipFill>
              <p:spPr>
                <a:xfrm>
                  <a:off x="9390183" y="2888066"/>
                  <a:ext cx="270457" cy="102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5" name="Ink 144">
                  <a:extLst>
                    <a:ext uri="{FF2B5EF4-FFF2-40B4-BE49-F238E27FC236}">
                      <a16:creationId xmlns:a16="http://schemas.microsoft.com/office/drawing/2014/main" id="{70FE52BC-927C-7B5E-6466-F07CAA174198}"/>
                    </a:ext>
                  </a:extLst>
                </p14:cNvPr>
                <p14:cNvContentPartPr/>
                <p14:nvPr/>
              </p14:nvContentPartPr>
              <p14:xfrm>
                <a:off x="9690171" y="3109226"/>
                <a:ext cx="120960" cy="158400"/>
              </p14:xfrm>
            </p:contentPart>
          </mc:Choice>
          <mc:Fallback xmlns="">
            <p:pic>
              <p:nvPicPr>
                <p:cNvPr id="145" name="Ink 144">
                  <a:extLst>
                    <a:ext uri="{FF2B5EF4-FFF2-40B4-BE49-F238E27FC236}">
                      <a16:creationId xmlns:a16="http://schemas.microsoft.com/office/drawing/2014/main" id="{70FE52BC-927C-7B5E-6466-F07CAA174198}"/>
                    </a:ext>
                  </a:extLst>
                </p:cNvPr>
                <p:cNvPicPr/>
                <p:nvPr/>
              </p:nvPicPr>
              <p:blipFill>
                <a:blip r:embed="rId116"/>
                <a:stretch>
                  <a:fillRect/>
                </a:stretch>
              </p:blipFill>
              <p:spPr>
                <a:xfrm>
                  <a:off x="9678171" y="3097226"/>
                  <a:ext cx="144480" cy="181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6" name="Ink 145">
                  <a:extLst>
                    <a:ext uri="{FF2B5EF4-FFF2-40B4-BE49-F238E27FC236}">
                      <a16:creationId xmlns:a16="http://schemas.microsoft.com/office/drawing/2014/main" id="{4FD13746-722D-11D7-7EC4-C651DF9F9E63}"/>
                    </a:ext>
                  </a:extLst>
                </p14:cNvPr>
                <p14:cNvContentPartPr/>
                <p14:nvPr/>
              </p14:nvContentPartPr>
              <p14:xfrm>
                <a:off x="9902931" y="3060266"/>
                <a:ext cx="174240" cy="219960"/>
              </p14:xfrm>
            </p:contentPart>
          </mc:Choice>
          <mc:Fallback xmlns="">
            <p:pic>
              <p:nvPicPr>
                <p:cNvPr id="146" name="Ink 145">
                  <a:extLst>
                    <a:ext uri="{FF2B5EF4-FFF2-40B4-BE49-F238E27FC236}">
                      <a16:creationId xmlns:a16="http://schemas.microsoft.com/office/drawing/2014/main" id="{4FD13746-722D-11D7-7EC4-C651DF9F9E63}"/>
                    </a:ext>
                  </a:extLst>
                </p:cNvPr>
                <p:cNvPicPr/>
                <p:nvPr/>
              </p:nvPicPr>
              <p:blipFill>
                <a:blip r:embed="rId118"/>
                <a:stretch>
                  <a:fillRect/>
                </a:stretch>
              </p:blipFill>
              <p:spPr>
                <a:xfrm>
                  <a:off x="9890931" y="3048286"/>
                  <a:ext cx="197760" cy="243442"/>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7" name="Ink 146">
                  <a:extLst>
                    <a:ext uri="{FF2B5EF4-FFF2-40B4-BE49-F238E27FC236}">
                      <a16:creationId xmlns:a16="http://schemas.microsoft.com/office/drawing/2014/main" id="{F1AAC215-693E-2D95-615E-B836060BEE68}"/>
                    </a:ext>
                  </a:extLst>
                </p14:cNvPr>
                <p14:cNvContentPartPr/>
                <p14:nvPr/>
              </p14:nvContentPartPr>
              <p14:xfrm>
                <a:off x="10071411" y="3051266"/>
                <a:ext cx="959760" cy="198360"/>
              </p14:xfrm>
            </p:contentPart>
          </mc:Choice>
          <mc:Fallback xmlns="">
            <p:pic>
              <p:nvPicPr>
                <p:cNvPr id="147" name="Ink 146">
                  <a:extLst>
                    <a:ext uri="{FF2B5EF4-FFF2-40B4-BE49-F238E27FC236}">
                      <a16:creationId xmlns:a16="http://schemas.microsoft.com/office/drawing/2014/main" id="{F1AAC215-693E-2D95-615E-B836060BEE68}"/>
                    </a:ext>
                  </a:extLst>
                </p:cNvPr>
                <p:cNvPicPr/>
                <p:nvPr/>
              </p:nvPicPr>
              <p:blipFill>
                <a:blip r:embed="rId120"/>
                <a:stretch>
                  <a:fillRect/>
                </a:stretch>
              </p:blipFill>
              <p:spPr>
                <a:xfrm>
                  <a:off x="10059420" y="3039288"/>
                  <a:ext cx="983262" cy="221837"/>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9" name="Ink 148">
                  <a:extLst>
                    <a:ext uri="{FF2B5EF4-FFF2-40B4-BE49-F238E27FC236}">
                      <a16:creationId xmlns:a16="http://schemas.microsoft.com/office/drawing/2014/main" id="{4280A860-40DF-1A71-0E6A-F297504C6B92}"/>
                    </a:ext>
                  </a:extLst>
                </p14:cNvPr>
                <p14:cNvContentPartPr/>
                <p14:nvPr/>
              </p14:nvContentPartPr>
              <p14:xfrm>
                <a:off x="11159331" y="2871626"/>
                <a:ext cx="206280" cy="279360"/>
              </p14:xfrm>
            </p:contentPart>
          </mc:Choice>
          <mc:Fallback xmlns="">
            <p:pic>
              <p:nvPicPr>
                <p:cNvPr id="149" name="Ink 148">
                  <a:extLst>
                    <a:ext uri="{FF2B5EF4-FFF2-40B4-BE49-F238E27FC236}">
                      <a16:creationId xmlns:a16="http://schemas.microsoft.com/office/drawing/2014/main" id="{4280A860-40DF-1A71-0E6A-F297504C6B92}"/>
                    </a:ext>
                  </a:extLst>
                </p:cNvPr>
                <p:cNvPicPr/>
                <p:nvPr/>
              </p:nvPicPr>
              <p:blipFill>
                <a:blip r:embed="rId122"/>
                <a:stretch>
                  <a:fillRect/>
                </a:stretch>
              </p:blipFill>
              <p:spPr>
                <a:xfrm>
                  <a:off x="11147338" y="2859626"/>
                  <a:ext cx="229786" cy="302880"/>
                </a:xfrm>
                <a:prstGeom prst="rect">
                  <a:avLst/>
                </a:prstGeom>
              </p:spPr>
            </p:pic>
          </mc:Fallback>
        </mc:AlternateContent>
      </p:grpSp>
      <p:grpSp>
        <p:nvGrpSpPr>
          <p:cNvPr id="159" name="Group 158">
            <a:extLst>
              <a:ext uri="{FF2B5EF4-FFF2-40B4-BE49-F238E27FC236}">
                <a16:creationId xmlns:a16="http://schemas.microsoft.com/office/drawing/2014/main" id="{F803C4B9-4C47-2838-452E-C200AAC4EADA}"/>
              </a:ext>
            </a:extLst>
          </p:cNvPr>
          <p:cNvGrpSpPr/>
          <p:nvPr/>
        </p:nvGrpSpPr>
        <p:grpSpPr>
          <a:xfrm>
            <a:off x="8317253" y="4466578"/>
            <a:ext cx="1840860" cy="348840"/>
            <a:chOff x="9337011" y="4812437"/>
            <a:chExt cx="2454480" cy="465120"/>
          </a:xfrm>
        </p:grpSpPr>
        <mc:AlternateContent xmlns:mc="http://schemas.openxmlformats.org/markup-compatibility/2006" xmlns:p14="http://schemas.microsoft.com/office/powerpoint/2010/main">
          <mc:Choice Requires="p14">
            <p:contentPart p14:bwMode="auto" r:id="rId123">
              <p14:nvContentPartPr>
                <p14:cNvPr id="151" name="Ink 150">
                  <a:extLst>
                    <a:ext uri="{FF2B5EF4-FFF2-40B4-BE49-F238E27FC236}">
                      <a16:creationId xmlns:a16="http://schemas.microsoft.com/office/drawing/2014/main" id="{D34D2EAA-1DF0-2DA9-C0D2-7CD239FDCFE3}"/>
                    </a:ext>
                  </a:extLst>
                </p14:cNvPr>
                <p14:cNvContentPartPr/>
                <p14:nvPr/>
              </p14:nvContentPartPr>
              <p14:xfrm>
                <a:off x="9346371" y="4884437"/>
                <a:ext cx="200160" cy="393120"/>
              </p14:xfrm>
            </p:contentPart>
          </mc:Choice>
          <mc:Fallback xmlns="">
            <p:pic>
              <p:nvPicPr>
                <p:cNvPr id="151" name="Ink 150">
                  <a:extLst>
                    <a:ext uri="{FF2B5EF4-FFF2-40B4-BE49-F238E27FC236}">
                      <a16:creationId xmlns:a16="http://schemas.microsoft.com/office/drawing/2014/main" id="{D34D2EAA-1DF0-2DA9-C0D2-7CD239FDCFE3}"/>
                    </a:ext>
                  </a:extLst>
                </p:cNvPr>
                <p:cNvPicPr/>
                <p:nvPr/>
              </p:nvPicPr>
              <p:blipFill>
                <a:blip r:embed="rId124"/>
                <a:stretch>
                  <a:fillRect/>
                </a:stretch>
              </p:blipFill>
              <p:spPr>
                <a:xfrm>
                  <a:off x="9334371" y="4872452"/>
                  <a:ext cx="223680" cy="416611"/>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52" name="Ink 151">
                  <a:extLst>
                    <a:ext uri="{FF2B5EF4-FFF2-40B4-BE49-F238E27FC236}">
                      <a16:creationId xmlns:a16="http://schemas.microsoft.com/office/drawing/2014/main" id="{85117ED7-976F-70BC-72AA-89F25CD85387}"/>
                    </a:ext>
                  </a:extLst>
                </p14:cNvPr>
                <p14:cNvContentPartPr/>
                <p14:nvPr/>
              </p14:nvContentPartPr>
              <p14:xfrm>
                <a:off x="9337011" y="5063357"/>
                <a:ext cx="239040" cy="87840"/>
              </p14:xfrm>
            </p:contentPart>
          </mc:Choice>
          <mc:Fallback xmlns="">
            <p:pic>
              <p:nvPicPr>
                <p:cNvPr id="152" name="Ink 151">
                  <a:extLst>
                    <a:ext uri="{FF2B5EF4-FFF2-40B4-BE49-F238E27FC236}">
                      <a16:creationId xmlns:a16="http://schemas.microsoft.com/office/drawing/2014/main" id="{85117ED7-976F-70BC-72AA-89F25CD85387}"/>
                    </a:ext>
                  </a:extLst>
                </p:cNvPr>
                <p:cNvPicPr/>
                <p:nvPr/>
              </p:nvPicPr>
              <p:blipFill>
                <a:blip r:embed="rId126"/>
                <a:stretch>
                  <a:fillRect/>
                </a:stretch>
              </p:blipFill>
              <p:spPr>
                <a:xfrm>
                  <a:off x="9325011" y="5051357"/>
                  <a:ext cx="262560" cy="111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53" name="Ink 152">
                  <a:extLst>
                    <a:ext uri="{FF2B5EF4-FFF2-40B4-BE49-F238E27FC236}">
                      <a16:creationId xmlns:a16="http://schemas.microsoft.com/office/drawing/2014/main" id="{F37B0E00-834E-D5A4-8DC7-2574011D7BB5}"/>
                    </a:ext>
                  </a:extLst>
                </p14:cNvPr>
                <p14:cNvContentPartPr/>
                <p14:nvPr/>
              </p14:nvContentPartPr>
              <p14:xfrm>
                <a:off x="9418731" y="4812437"/>
                <a:ext cx="216360" cy="72360"/>
              </p14:xfrm>
            </p:contentPart>
          </mc:Choice>
          <mc:Fallback xmlns="">
            <p:pic>
              <p:nvPicPr>
                <p:cNvPr id="153" name="Ink 152">
                  <a:extLst>
                    <a:ext uri="{FF2B5EF4-FFF2-40B4-BE49-F238E27FC236}">
                      <a16:creationId xmlns:a16="http://schemas.microsoft.com/office/drawing/2014/main" id="{F37B0E00-834E-D5A4-8DC7-2574011D7BB5}"/>
                    </a:ext>
                  </a:extLst>
                </p:cNvPr>
                <p:cNvPicPr/>
                <p:nvPr/>
              </p:nvPicPr>
              <p:blipFill>
                <a:blip r:embed="rId128"/>
                <a:stretch>
                  <a:fillRect/>
                </a:stretch>
              </p:blipFill>
              <p:spPr>
                <a:xfrm>
                  <a:off x="9406764" y="4800457"/>
                  <a:ext cx="239815" cy="95841"/>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4" name="Ink 153">
                  <a:extLst>
                    <a:ext uri="{FF2B5EF4-FFF2-40B4-BE49-F238E27FC236}">
                      <a16:creationId xmlns:a16="http://schemas.microsoft.com/office/drawing/2014/main" id="{7A8C6618-211D-CEBF-3B60-B0A9A0784531}"/>
                    </a:ext>
                  </a:extLst>
                </p14:cNvPr>
                <p14:cNvContentPartPr/>
                <p14:nvPr/>
              </p14:nvContentPartPr>
              <p14:xfrm>
                <a:off x="9669291" y="5058317"/>
                <a:ext cx="150480" cy="179280"/>
              </p14:xfrm>
            </p:contentPart>
          </mc:Choice>
          <mc:Fallback xmlns="">
            <p:pic>
              <p:nvPicPr>
                <p:cNvPr id="154" name="Ink 153">
                  <a:extLst>
                    <a:ext uri="{FF2B5EF4-FFF2-40B4-BE49-F238E27FC236}">
                      <a16:creationId xmlns:a16="http://schemas.microsoft.com/office/drawing/2014/main" id="{7A8C6618-211D-CEBF-3B60-B0A9A0784531}"/>
                    </a:ext>
                  </a:extLst>
                </p:cNvPr>
                <p:cNvPicPr/>
                <p:nvPr/>
              </p:nvPicPr>
              <p:blipFill>
                <a:blip r:embed="rId130"/>
                <a:stretch>
                  <a:fillRect/>
                </a:stretch>
              </p:blipFill>
              <p:spPr>
                <a:xfrm>
                  <a:off x="9657348" y="5046333"/>
                  <a:ext cx="173888" cy="202769"/>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55" name="Ink 154">
                  <a:extLst>
                    <a:ext uri="{FF2B5EF4-FFF2-40B4-BE49-F238E27FC236}">
                      <a16:creationId xmlns:a16="http://schemas.microsoft.com/office/drawing/2014/main" id="{2742E062-295E-9AD7-D9E9-C6CF228C121D}"/>
                    </a:ext>
                  </a:extLst>
                </p14:cNvPr>
                <p14:cNvContentPartPr/>
                <p14:nvPr/>
              </p14:nvContentPartPr>
              <p14:xfrm>
                <a:off x="9862611" y="5046437"/>
                <a:ext cx="231120" cy="208080"/>
              </p14:xfrm>
            </p:contentPart>
          </mc:Choice>
          <mc:Fallback xmlns="">
            <p:pic>
              <p:nvPicPr>
                <p:cNvPr id="155" name="Ink 154">
                  <a:extLst>
                    <a:ext uri="{FF2B5EF4-FFF2-40B4-BE49-F238E27FC236}">
                      <a16:creationId xmlns:a16="http://schemas.microsoft.com/office/drawing/2014/main" id="{2742E062-295E-9AD7-D9E9-C6CF228C121D}"/>
                    </a:ext>
                  </a:extLst>
                </p:cNvPr>
                <p:cNvPicPr/>
                <p:nvPr/>
              </p:nvPicPr>
              <p:blipFill>
                <a:blip r:embed="rId132"/>
                <a:stretch>
                  <a:fillRect/>
                </a:stretch>
              </p:blipFill>
              <p:spPr>
                <a:xfrm>
                  <a:off x="9850623" y="5034451"/>
                  <a:ext cx="254616" cy="231573"/>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56" name="Ink 155">
                  <a:extLst>
                    <a:ext uri="{FF2B5EF4-FFF2-40B4-BE49-F238E27FC236}">
                      <a16:creationId xmlns:a16="http://schemas.microsoft.com/office/drawing/2014/main" id="{C0E4E2F1-F569-3A69-904E-536474A958A6}"/>
                    </a:ext>
                  </a:extLst>
                </p14:cNvPr>
                <p14:cNvContentPartPr/>
                <p14:nvPr/>
              </p14:nvContentPartPr>
              <p14:xfrm>
                <a:off x="10082211" y="4948157"/>
                <a:ext cx="1277280" cy="300600"/>
              </p14:xfrm>
            </p:contentPart>
          </mc:Choice>
          <mc:Fallback xmlns="">
            <p:pic>
              <p:nvPicPr>
                <p:cNvPr id="156" name="Ink 155">
                  <a:extLst>
                    <a:ext uri="{FF2B5EF4-FFF2-40B4-BE49-F238E27FC236}">
                      <a16:creationId xmlns:a16="http://schemas.microsoft.com/office/drawing/2014/main" id="{C0E4E2F1-F569-3A69-904E-536474A958A6}"/>
                    </a:ext>
                  </a:extLst>
                </p:cNvPr>
                <p:cNvPicPr/>
                <p:nvPr/>
              </p:nvPicPr>
              <p:blipFill>
                <a:blip r:embed="rId134"/>
                <a:stretch>
                  <a:fillRect/>
                </a:stretch>
              </p:blipFill>
              <p:spPr>
                <a:xfrm>
                  <a:off x="10070211" y="4936171"/>
                  <a:ext cx="1300800" cy="324092"/>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7" name="Ink 156">
                  <a:extLst>
                    <a:ext uri="{FF2B5EF4-FFF2-40B4-BE49-F238E27FC236}">
                      <a16:creationId xmlns:a16="http://schemas.microsoft.com/office/drawing/2014/main" id="{34B2F705-408C-9837-4305-A454B069C267}"/>
                    </a:ext>
                  </a:extLst>
                </p14:cNvPr>
                <p14:cNvContentPartPr/>
                <p14:nvPr/>
              </p14:nvContentPartPr>
              <p14:xfrm>
                <a:off x="11517891" y="4852037"/>
                <a:ext cx="273600" cy="217800"/>
              </p14:xfrm>
            </p:contentPart>
          </mc:Choice>
          <mc:Fallback xmlns="">
            <p:pic>
              <p:nvPicPr>
                <p:cNvPr id="157" name="Ink 156">
                  <a:extLst>
                    <a:ext uri="{FF2B5EF4-FFF2-40B4-BE49-F238E27FC236}">
                      <a16:creationId xmlns:a16="http://schemas.microsoft.com/office/drawing/2014/main" id="{34B2F705-408C-9837-4305-A454B069C267}"/>
                    </a:ext>
                  </a:extLst>
                </p:cNvPr>
                <p:cNvPicPr/>
                <p:nvPr/>
              </p:nvPicPr>
              <p:blipFill>
                <a:blip r:embed="rId136"/>
                <a:stretch>
                  <a:fillRect/>
                </a:stretch>
              </p:blipFill>
              <p:spPr>
                <a:xfrm>
                  <a:off x="11505891" y="4840044"/>
                  <a:ext cx="297120" cy="241307"/>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8" name="Ink 157">
                  <a:extLst>
                    <a:ext uri="{FF2B5EF4-FFF2-40B4-BE49-F238E27FC236}">
                      <a16:creationId xmlns:a16="http://schemas.microsoft.com/office/drawing/2014/main" id="{DBDF3DA3-FD4F-F6C2-13A8-26E75806D533}"/>
                    </a:ext>
                  </a:extLst>
                </p14:cNvPr>
                <p14:cNvContentPartPr/>
                <p14:nvPr/>
              </p14:nvContentPartPr>
              <p14:xfrm>
                <a:off x="11594211" y="4824677"/>
                <a:ext cx="131400" cy="392760"/>
              </p14:xfrm>
            </p:contentPart>
          </mc:Choice>
          <mc:Fallback xmlns="">
            <p:pic>
              <p:nvPicPr>
                <p:cNvPr id="158" name="Ink 157">
                  <a:extLst>
                    <a:ext uri="{FF2B5EF4-FFF2-40B4-BE49-F238E27FC236}">
                      <a16:creationId xmlns:a16="http://schemas.microsoft.com/office/drawing/2014/main" id="{DBDF3DA3-FD4F-F6C2-13A8-26E75806D533}"/>
                    </a:ext>
                  </a:extLst>
                </p:cNvPr>
                <p:cNvPicPr/>
                <p:nvPr/>
              </p:nvPicPr>
              <p:blipFill>
                <a:blip r:embed="rId138"/>
                <a:stretch>
                  <a:fillRect/>
                </a:stretch>
              </p:blipFill>
              <p:spPr>
                <a:xfrm>
                  <a:off x="11582222" y="4812688"/>
                  <a:ext cx="154899" cy="416258"/>
                </a:xfrm>
                <a:prstGeom prst="rect">
                  <a:avLst/>
                </a:prstGeom>
              </p:spPr>
            </p:pic>
          </mc:Fallback>
        </mc:AlternateContent>
      </p:grpSp>
      <p:grpSp>
        <p:nvGrpSpPr>
          <p:cNvPr id="165" name="Group 164">
            <a:extLst>
              <a:ext uri="{FF2B5EF4-FFF2-40B4-BE49-F238E27FC236}">
                <a16:creationId xmlns:a16="http://schemas.microsoft.com/office/drawing/2014/main" id="{CA80D143-1E65-B794-4C6F-7843CCC8C38F}"/>
              </a:ext>
            </a:extLst>
          </p:cNvPr>
          <p:cNvGrpSpPr/>
          <p:nvPr/>
        </p:nvGrpSpPr>
        <p:grpSpPr>
          <a:xfrm>
            <a:off x="2996274" y="3574565"/>
            <a:ext cx="521230" cy="483032"/>
            <a:chOff x="1681200" y="3580486"/>
            <a:chExt cx="1164240" cy="1078920"/>
          </a:xfrm>
        </p:grpSpPr>
        <mc:AlternateContent xmlns:mc="http://schemas.openxmlformats.org/markup-compatibility/2006" xmlns:p14="http://schemas.microsoft.com/office/powerpoint/2010/main">
          <mc:Choice Requires="p14">
            <p:contentPart p14:bwMode="auto" r:id="rId139">
              <p14:nvContentPartPr>
                <p14:cNvPr id="163" name="Ink 162">
                  <a:extLst>
                    <a:ext uri="{FF2B5EF4-FFF2-40B4-BE49-F238E27FC236}">
                      <a16:creationId xmlns:a16="http://schemas.microsoft.com/office/drawing/2014/main" id="{4C56A87E-B0B8-47F0-657E-33CDC606E9BE}"/>
                    </a:ext>
                  </a:extLst>
                </p14:cNvPr>
                <p14:cNvContentPartPr/>
                <p14:nvPr/>
              </p14:nvContentPartPr>
              <p14:xfrm>
                <a:off x="2317320" y="3580486"/>
                <a:ext cx="528120" cy="391320"/>
              </p14:xfrm>
            </p:contentPart>
          </mc:Choice>
          <mc:Fallback xmlns="">
            <p:pic>
              <p:nvPicPr>
                <p:cNvPr id="163" name="Ink 162">
                  <a:extLst>
                    <a:ext uri="{FF2B5EF4-FFF2-40B4-BE49-F238E27FC236}">
                      <a16:creationId xmlns:a16="http://schemas.microsoft.com/office/drawing/2014/main" id="{4C56A87E-B0B8-47F0-657E-33CDC606E9BE}"/>
                    </a:ext>
                  </a:extLst>
                </p:cNvPr>
                <p:cNvPicPr/>
                <p:nvPr/>
              </p:nvPicPr>
              <p:blipFill>
                <a:blip r:embed="rId140"/>
                <a:stretch>
                  <a:fillRect/>
                </a:stretch>
              </p:blipFill>
              <p:spPr>
                <a:xfrm>
                  <a:off x="2307674" y="3570844"/>
                  <a:ext cx="547412" cy="410605"/>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64" name="Ink 163">
                  <a:extLst>
                    <a:ext uri="{FF2B5EF4-FFF2-40B4-BE49-F238E27FC236}">
                      <a16:creationId xmlns:a16="http://schemas.microsoft.com/office/drawing/2014/main" id="{339646E5-8F8C-0157-9E4B-21C99DE51385}"/>
                    </a:ext>
                  </a:extLst>
                </p14:cNvPr>
                <p14:cNvContentPartPr/>
                <p14:nvPr/>
              </p14:nvContentPartPr>
              <p14:xfrm>
                <a:off x="1681200" y="3674806"/>
                <a:ext cx="1070280" cy="984600"/>
              </p14:xfrm>
            </p:contentPart>
          </mc:Choice>
          <mc:Fallback xmlns="">
            <p:pic>
              <p:nvPicPr>
                <p:cNvPr id="164" name="Ink 163">
                  <a:extLst>
                    <a:ext uri="{FF2B5EF4-FFF2-40B4-BE49-F238E27FC236}">
                      <a16:creationId xmlns:a16="http://schemas.microsoft.com/office/drawing/2014/main" id="{339646E5-8F8C-0157-9E4B-21C99DE51385}"/>
                    </a:ext>
                  </a:extLst>
                </p:cNvPr>
                <p:cNvPicPr/>
                <p:nvPr/>
              </p:nvPicPr>
              <p:blipFill>
                <a:blip r:embed="rId142"/>
                <a:stretch>
                  <a:fillRect/>
                </a:stretch>
              </p:blipFill>
              <p:spPr>
                <a:xfrm>
                  <a:off x="1671558" y="3665169"/>
                  <a:ext cx="1089564" cy="100387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3">
            <p14:nvContentPartPr>
              <p14:cNvPr id="171" name="Ink 170">
                <a:extLst>
                  <a:ext uri="{FF2B5EF4-FFF2-40B4-BE49-F238E27FC236}">
                    <a16:creationId xmlns:a16="http://schemas.microsoft.com/office/drawing/2014/main" id="{CA6DCDCF-93E4-E02C-4764-3A52C00C144A}"/>
                  </a:ext>
                </a:extLst>
              </p14:cNvPr>
              <p14:cNvContentPartPr/>
              <p14:nvPr/>
            </p14:nvContentPartPr>
            <p14:xfrm>
              <a:off x="1939675" y="4209086"/>
              <a:ext cx="109080" cy="218430"/>
            </p14:xfrm>
          </p:contentPart>
        </mc:Choice>
        <mc:Fallback xmlns="">
          <p:pic>
            <p:nvPicPr>
              <p:cNvPr id="171" name="Ink 170">
                <a:extLst>
                  <a:ext uri="{FF2B5EF4-FFF2-40B4-BE49-F238E27FC236}">
                    <a16:creationId xmlns:a16="http://schemas.microsoft.com/office/drawing/2014/main" id="{CA6DCDCF-93E4-E02C-4764-3A52C00C144A}"/>
                  </a:ext>
                </a:extLst>
              </p:cNvPr>
              <p:cNvPicPr/>
              <p:nvPr/>
            </p:nvPicPr>
            <p:blipFill>
              <a:blip r:embed="rId144"/>
              <a:stretch>
                <a:fillRect/>
              </a:stretch>
            </p:blipFill>
            <p:spPr>
              <a:xfrm>
                <a:off x="1935369" y="4204761"/>
                <a:ext cx="117692" cy="227081"/>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72" name="Ink 171">
                <a:extLst>
                  <a:ext uri="{FF2B5EF4-FFF2-40B4-BE49-F238E27FC236}">
                    <a16:creationId xmlns:a16="http://schemas.microsoft.com/office/drawing/2014/main" id="{B8D035A1-1AC9-D13A-6A9C-BE54A1D4CAB7}"/>
                  </a:ext>
                </a:extLst>
              </p14:cNvPr>
              <p14:cNvContentPartPr/>
              <p14:nvPr/>
            </p14:nvContentPartPr>
            <p14:xfrm>
              <a:off x="2080885" y="4217996"/>
              <a:ext cx="125010" cy="168480"/>
            </p14:xfrm>
          </p:contentPart>
        </mc:Choice>
        <mc:Fallback xmlns="">
          <p:pic>
            <p:nvPicPr>
              <p:cNvPr id="172" name="Ink 171">
                <a:extLst>
                  <a:ext uri="{FF2B5EF4-FFF2-40B4-BE49-F238E27FC236}">
                    <a16:creationId xmlns:a16="http://schemas.microsoft.com/office/drawing/2014/main" id="{B8D035A1-1AC9-D13A-6A9C-BE54A1D4CAB7}"/>
                  </a:ext>
                </a:extLst>
              </p:cNvPr>
              <p:cNvPicPr/>
              <p:nvPr/>
            </p:nvPicPr>
            <p:blipFill>
              <a:blip r:embed="rId146"/>
              <a:stretch>
                <a:fillRect/>
              </a:stretch>
            </p:blipFill>
            <p:spPr>
              <a:xfrm>
                <a:off x="2076574" y="4213676"/>
                <a:ext cx="133631" cy="177120"/>
              </a:xfrm>
              <a:prstGeom prst="rect">
                <a:avLst/>
              </a:prstGeom>
            </p:spPr>
          </p:pic>
        </mc:Fallback>
      </mc:AlternateContent>
      <p:grpSp>
        <p:nvGrpSpPr>
          <p:cNvPr id="183" name="Group 182">
            <a:extLst>
              <a:ext uri="{FF2B5EF4-FFF2-40B4-BE49-F238E27FC236}">
                <a16:creationId xmlns:a16="http://schemas.microsoft.com/office/drawing/2014/main" id="{7196A3F3-9CCF-98DB-B2FE-17D906342442}"/>
              </a:ext>
            </a:extLst>
          </p:cNvPr>
          <p:cNvGrpSpPr/>
          <p:nvPr/>
        </p:nvGrpSpPr>
        <p:grpSpPr>
          <a:xfrm>
            <a:off x="2244775" y="4021706"/>
            <a:ext cx="733320" cy="284040"/>
            <a:chOff x="569520" y="4440305"/>
            <a:chExt cx="977760" cy="378720"/>
          </a:xfrm>
        </p:grpSpPr>
        <mc:AlternateContent xmlns:mc="http://schemas.openxmlformats.org/markup-compatibility/2006" xmlns:p14="http://schemas.microsoft.com/office/powerpoint/2010/main">
          <mc:Choice Requires="p14">
            <p:contentPart p14:bwMode="auto" r:id="rId147">
              <p14:nvContentPartPr>
                <p14:cNvPr id="176" name="Ink 175">
                  <a:extLst>
                    <a:ext uri="{FF2B5EF4-FFF2-40B4-BE49-F238E27FC236}">
                      <a16:creationId xmlns:a16="http://schemas.microsoft.com/office/drawing/2014/main" id="{39ADCD43-48E3-9322-1818-1A967CDC5959}"/>
                    </a:ext>
                  </a:extLst>
                </p14:cNvPr>
                <p14:cNvContentPartPr/>
                <p14:nvPr/>
              </p14:nvContentPartPr>
              <p14:xfrm>
                <a:off x="569520" y="4633265"/>
                <a:ext cx="77760" cy="185760"/>
              </p14:xfrm>
            </p:contentPart>
          </mc:Choice>
          <mc:Fallback xmlns="">
            <p:pic>
              <p:nvPicPr>
                <p:cNvPr id="176" name="Ink 175">
                  <a:extLst>
                    <a:ext uri="{FF2B5EF4-FFF2-40B4-BE49-F238E27FC236}">
                      <a16:creationId xmlns:a16="http://schemas.microsoft.com/office/drawing/2014/main" id="{39ADCD43-48E3-9322-1818-1A967CDC5959}"/>
                    </a:ext>
                  </a:extLst>
                </p:cNvPr>
                <p:cNvPicPr/>
                <p:nvPr/>
              </p:nvPicPr>
              <p:blipFill>
                <a:blip r:embed="rId148"/>
                <a:stretch>
                  <a:fillRect/>
                </a:stretch>
              </p:blipFill>
              <p:spPr>
                <a:xfrm>
                  <a:off x="563795" y="4627505"/>
                  <a:ext cx="89209"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77" name="Ink 176">
                  <a:extLst>
                    <a:ext uri="{FF2B5EF4-FFF2-40B4-BE49-F238E27FC236}">
                      <a16:creationId xmlns:a16="http://schemas.microsoft.com/office/drawing/2014/main" id="{8E41F899-1292-0B62-8588-60BD5AB1C0E9}"/>
                    </a:ext>
                  </a:extLst>
                </p14:cNvPr>
                <p14:cNvContentPartPr/>
                <p14:nvPr/>
              </p14:nvContentPartPr>
              <p14:xfrm>
                <a:off x="737640" y="4633985"/>
                <a:ext cx="54360" cy="160200"/>
              </p14:xfrm>
            </p:contentPart>
          </mc:Choice>
          <mc:Fallback xmlns="">
            <p:pic>
              <p:nvPicPr>
                <p:cNvPr id="177" name="Ink 176">
                  <a:extLst>
                    <a:ext uri="{FF2B5EF4-FFF2-40B4-BE49-F238E27FC236}">
                      <a16:creationId xmlns:a16="http://schemas.microsoft.com/office/drawing/2014/main" id="{8E41F899-1292-0B62-8588-60BD5AB1C0E9}"/>
                    </a:ext>
                  </a:extLst>
                </p:cNvPr>
                <p:cNvPicPr/>
                <p:nvPr/>
              </p:nvPicPr>
              <p:blipFill>
                <a:blip r:embed="rId150"/>
                <a:stretch>
                  <a:fillRect/>
                </a:stretch>
              </p:blipFill>
              <p:spPr>
                <a:xfrm>
                  <a:off x="731918" y="4628229"/>
                  <a:ext cx="65804" cy="17171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78" name="Ink 177">
                  <a:extLst>
                    <a:ext uri="{FF2B5EF4-FFF2-40B4-BE49-F238E27FC236}">
                      <a16:creationId xmlns:a16="http://schemas.microsoft.com/office/drawing/2014/main" id="{067FC297-6830-7EEF-7A5C-33A25B0F38F6}"/>
                    </a:ext>
                  </a:extLst>
                </p14:cNvPr>
                <p14:cNvContentPartPr/>
                <p14:nvPr/>
              </p14:nvContentPartPr>
              <p14:xfrm>
                <a:off x="763920" y="4492865"/>
                <a:ext cx="360" cy="360"/>
              </p14:xfrm>
            </p:contentPart>
          </mc:Choice>
          <mc:Fallback xmlns="">
            <p:pic>
              <p:nvPicPr>
                <p:cNvPr id="178" name="Ink 177">
                  <a:extLst>
                    <a:ext uri="{FF2B5EF4-FFF2-40B4-BE49-F238E27FC236}">
                      <a16:creationId xmlns:a16="http://schemas.microsoft.com/office/drawing/2014/main" id="{067FC297-6830-7EEF-7A5C-33A25B0F38F6}"/>
                    </a:ext>
                  </a:extLst>
                </p:cNvPr>
                <p:cNvPicPr/>
                <p:nvPr/>
              </p:nvPicPr>
              <p:blipFill>
                <a:blip r:embed="rId152"/>
                <a:stretch>
                  <a:fillRect/>
                </a:stretch>
              </p:blipFill>
              <p:spPr>
                <a:xfrm>
                  <a:off x="759600" y="44885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79" name="Ink 178">
                  <a:extLst>
                    <a:ext uri="{FF2B5EF4-FFF2-40B4-BE49-F238E27FC236}">
                      <a16:creationId xmlns:a16="http://schemas.microsoft.com/office/drawing/2014/main" id="{BCF5F42F-3ECF-B3B2-B0E7-5FFCD137CF4F}"/>
                    </a:ext>
                  </a:extLst>
                </p14:cNvPr>
                <p14:cNvContentPartPr/>
                <p14:nvPr/>
              </p14:nvContentPartPr>
              <p14:xfrm>
                <a:off x="832680" y="4600865"/>
                <a:ext cx="199440" cy="139320"/>
              </p14:xfrm>
            </p:contentPart>
          </mc:Choice>
          <mc:Fallback xmlns="">
            <p:pic>
              <p:nvPicPr>
                <p:cNvPr id="179" name="Ink 178">
                  <a:extLst>
                    <a:ext uri="{FF2B5EF4-FFF2-40B4-BE49-F238E27FC236}">
                      <a16:creationId xmlns:a16="http://schemas.microsoft.com/office/drawing/2014/main" id="{BCF5F42F-3ECF-B3B2-B0E7-5FFCD137CF4F}"/>
                    </a:ext>
                  </a:extLst>
                </p:cNvPr>
                <p:cNvPicPr/>
                <p:nvPr/>
              </p:nvPicPr>
              <p:blipFill>
                <a:blip r:embed="rId154"/>
                <a:stretch>
                  <a:fillRect/>
                </a:stretch>
              </p:blipFill>
              <p:spPr>
                <a:xfrm>
                  <a:off x="826927" y="4595120"/>
                  <a:ext cx="210946" cy="15081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80" name="Ink 179">
                  <a:extLst>
                    <a:ext uri="{FF2B5EF4-FFF2-40B4-BE49-F238E27FC236}">
                      <a16:creationId xmlns:a16="http://schemas.microsoft.com/office/drawing/2014/main" id="{53805EBF-C66E-8B34-A774-0ACC4D7A1413}"/>
                    </a:ext>
                  </a:extLst>
                </p14:cNvPr>
                <p14:cNvContentPartPr/>
                <p14:nvPr/>
              </p14:nvContentPartPr>
              <p14:xfrm>
                <a:off x="1079640" y="4459745"/>
                <a:ext cx="100080" cy="255240"/>
              </p14:xfrm>
            </p:contentPart>
          </mc:Choice>
          <mc:Fallback xmlns="">
            <p:pic>
              <p:nvPicPr>
                <p:cNvPr id="180" name="Ink 179">
                  <a:extLst>
                    <a:ext uri="{FF2B5EF4-FFF2-40B4-BE49-F238E27FC236}">
                      <a16:creationId xmlns:a16="http://schemas.microsoft.com/office/drawing/2014/main" id="{53805EBF-C66E-8B34-A774-0ACC4D7A1413}"/>
                    </a:ext>
                  </a:extLst>
                </p:cNvPr>
                <p:cNvPicPr/>
                <p:nvPr/>
              </p:nvPicPr>
              <p:blipFill>
                <a:blip r:embed="rId156"/>
                <a:stretch>
                  <a:fillRect/>
                </a:stretch>
              </p:blipFill>
              <p:spPr>
                <a:xfrm>
                  <a:off x="1073894" y="4453988"/>
                  <a:ext cx="111572" cy="266755"/>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81" name="Ink 180">
                  <a:extLst>
                    <a:ext uri="{FF2B5EF4-FFF2-40B4-BE49-F238E27FC236}">
                      <a16:creationId xmlns:a16="http://schemas.microsoft.com/office/drawing/2014/main" id="{EDC9E78E-B519-7486-B83A-5F02911EC13E}"/>
                    </a:ext>
                  </a:extLst>
                </p14:cNvPr>
                <p14:cNvContentPartPr/>
                <p14:nvPr/>
              </p14:nvContentPartPr>
              <p14:xfrm>
                <a:off x="1237320" y="4440305"/>
                <a:ext cx="63360" cy="254520"/>
              </p14:xfrm>
            </p:contentPart>
          </mc:Choice>
          <mc:Fallback xmlns="">
            <p:pic>
              <p:nvPicPr>
                <p:cNvPr id="181" name="Ink 180">
                  <a:extLst>
                    <a:ext uri="{FF2B5EF4-FFF2-40B4-BE49-F238E27FC236}">
                      <a16:creationId xmlns:a16="http://schemas.microsoft.com/office/drawing/2014/main" id="{EDC9E78E-B519-7486-B83A-5F02911EC13E}"/>
                    </a:ext>
                  </a:extLst>
                </p:cNvPr>
                <p:cNvPicPr/>
                <p:nvPr/>
              </p:nvPicPr>
              <p:blipFill>
                <a:blip r:embed="rId158"/>
                <a:stretch>
                  <a:fillRect/>
                </a:stretch>
              </p:blipFill>
              <p:spPr>
                <a:xfrm>
                  <a:off x="1231560" y="4434553"/>
                  <a:ext cx="74880" cy="266024"/>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82" name="Ink 181">
                  <a:extLst>
                    <a:ext uri="{FF2B5EF4-FFF2-40B4-BE49-F238E27FC236}">
                      <a16:creationId xmlns:a16="http://schemas.microsoft.com/office/drawing/2014/main" id="{C5A316F7-7D90-FB64-8C58-5292D5CE0187}"/>
                    </a:ext>
                  </a:extLst>
                </p14:cNvPr>
                <p14:cNvContentPartPr/>
                <p14:nvPr/>
              </p14:nvContentPartPr>
              <p14:xfrm>
                <a:off x="1379880" y="4491785"/>
                <a:ext cx="167400" cy="178920"/>
              </p14:xfrm>
            </p:contentPart>
          </mc:Choice>
          <mc:Fallback xmlns="">
            <p:pic>
              <p:nvPicPr>
                <p:cNvPr id="182" name="Ink 181">
                  <a:extLst>
                    <a:ext uri="{FF2B5EF4-FFF2-40B4-BE49-F238E27FC236}">
                      <a16:creationId xmlns:a16="http://schemas.microsoft.com/office/drawing/2014/main" id="{C5A316F7-7D90-FB64-8C58-5292D5CE0187}"/>
                    </a:ext>
                  </a:extLst>
                </p:cNvPr>
                <p:cNvPicPr/>
                <p:nvPr/>
              </p:nvPicPr>
              <p:blipFill>
                <a:blip r:embed="rId160"/>
                <a:stretch>
                  <a:fillRect/>
                </a:stretch>
              </p:blipFill>
              <p:spPr>
                <a:xfrm>
                  <a:off x="1374124" y="4486029"/>
                  <a:ext cx="178912" cy="1904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1">
            <p14:nvContentPartPr>
              <p14:cNvPr id="223" name="Ink 222">
                <a:extLst>
                  <a:ext uri="{FF2B5EF4-FFF2-40B4-BE49-F238E27FC236}">
                    <a16:creationId xmlns:a16="http://schemas.microsoft.com/office/drawing/2014/main" id="{B1D95D0B-4FAE-B25F-39AE-CE7A46D1B10E}"/>
                  </a:ext>
                </a:extLst>
              </p14:cNvPr>
              <p14:cNvContentPartPr/>
              <p14:nvPr/>
            </p14:nvContentPartPr>
            <p14:xfrm>
              <a:off x="4245248" y="1073568"/>
              <a:ext cx="155250" cy="205200"/>
            </p14:xfrm>
          </p:contentPart>
        </mc:Choice>
        <mc:Fallback xmlns="">
          <p:pic>
            <p:nvPicPr>
              <p:cNvPr id="223" name="Ink 222">
                <a:extLst>
                  <a:ext uri="{FF2B5EF4-FFF2-40B4-BE49-F238E27FC236}">
                    <a16:creationId xmlns:a16="http://schemas.microsoft.com/office/drawing/2014/main" id="{B1D95D0B-4FAE-B25F-39AE-CE7A46D1B10E}"/>
                  </a:ext>
                </a:extLst>
              </p:cNvPr>
              <p:cNvPicPr/>
              <p:nvPr/>
            </p:nvPicPr>
            <p:blipFill>
              <a:blip r:embed="rId162"/>
              <a:stretch>
                <a:fillRect/>
              </a:stretch>
            </p:blipFill>
            <p:spPr>
              <a:xfrm>
                <a:off x="4240935" y="1069248"/>
                <a:ext cx="163875" cy="213840"/>
              </a:xfrm>
              <a:prstGeom prst="rect">
                <a:avLst/>
              </a:prstGeom>
            </p:spPr>
          </p:pic>
        </mc:Fallback>
      </mc:AlternateContent>
      <p:grpSp>
        <p:nvGrpSpPr>
          <p:cNvPr id="236" name="Group 235">
            <a:extLst>
              <a:ext uri="{FF2B5EF4-FFF2-40B4-BE49-F238E27FC236}">
                <a16:creationId xmlns:a16="http://schemas.microsoft.com/office/drawing/2014/main" id="{EE3E36BB-F558-B337-96C1-010DC6A09676}"/>
              </a:ext>
            </a:extLst>
          </p:cNvPr>
          <p:cNvGrpSpPr/>
          <p:nvPr/>
        </p:nvGrpSpPr>
        <p:grpSpPr>
          <a:xfrm>
            <a:off x="6343274" y="5200590"/>
            <a:ext cx="1143720" cy="30510"/>
            <a:chOff x="6705040" y="5791120"/>
            <a:chExt cx="1524960" cy="40680"/>
          </a:xfrm>
        </p:grpSpPr>
        <mc:AlternateContent xmlns:mc="http://schemas.openxmlformats.org/markup-compatibility/2006" xmlns:p14="http://schemas.microsoft.com/office/powerpoint/2010/main">
          <mc:Choice Requires="p14">
            <p:contentPart p14:bwMode="auto" r:id="rId163">
              <p14:nvContentPartPr>
                <p14:cNvPr id="225" name="Ink 224">
                  <a:extLst>
                    <a:ext uri="{FF2B5EF4-FFF2-40B4-BE49-F238E27FC236}">
                      <a16:creationId xmlns:a16="http://schemas.microsoft.com/office/drawing/2014/main" id="{3FEA9CAB-E5BB-94C5-D51D-4CF22B5DC553}"/>
                    </a:ext>
                  </a:extLst>
                </p14:cNvPr>
                <p14:cNvContentPartPr/>
                <p14:nvPr/>
              </p14:nvContentPartPr>
              <p14:xfrm>
                <a:off x="6705040" y="5831440"/>
                <a:ext cx="360" cy="360"/>
              </p14:xfrm>
            </p:contentPart>
          </mc:Choice>
          <mc:Fallback xmlns="">
            <p:pic>
              <p:nvPicPr>
                <p:cNvPr id="225" name="Ink 224">
                  <a:extLst>
                    <a:ext uri="{FF2B5EF4-FFF2-40B4-BE49-F238E27FC236}">
                      <a16:creationId xmlns:a16="http://schemas.microsoft.com/office/drawing/2014/main" id="{3FEA9CAB-E5BB-94C5-D51D-4CF22B5DC553}"/>
                    </a:ext>
                  </a:extLst>
                </p:cNvPr>
                <p:cNvPicPr/>
                <p:nvPr/>
              </p:nvPicPr>
              <p:blipFill>
                <a:blip r:embed="rId164"/>
                <a:stretch>
                  <a:fillRect/>
                </a:stretch>
              </p:blipFill>
              <p:spPr>
                <a:xfrm>
                  <a:off x="6700720" y="58271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26" name="Ink 225">
                  <a:extLst>
                    <a:ext uri="{FF2B5EF4-FFF2-40B4-BE49-F238E27FC236}">
                      <a16:creationId xmlns:a16="http://schemas.microsoft.com/office/drawing/2014/main" id="{D8651A66-6810-7C81-C9FD-1220E64EF952}"/>
                    </a:ext>
                  </a:extLst>
                </p14:cNvPr>
                <p14:cNvContentPartPr/>
                <p14:nvPr/>
              </p14:nvContentPartPr>
              <p14:xfrm>
                <a:off x="6949120" y="5831440"/>
                <a:ext cx="360" cy="360"/>
              </p14:xfrm>
            </p:contentPart>
          </mc:Choice>
          <mc:Fallback xmlns="">
            <p:pic>
              <p:nvPicPr>
                <p:cNvPr id="226" name="Ink 225">
                  <a:extLst>
                    <a:ext uri="{FF2B5EF4-FFF2-40B4-BE49-F238E27FC236}">
                      <a16:creationId xmlns:a16="http://schemas.microsoft.com/office/drawing/2014/main" id="{D8651A66-6810-7C81-C9FD-1220E64EF952}"/>
                    </a:ext>
                  </a:extLst>
                </p:cNvPr>
                <p:cNvPicPr/>
                <p:nvPr/>
              </p:nvPicPr>
              <p:blipFill>
                <a:blip r:embed="rId164"/>
                <a:stretch>
                  <a:fillRect/>
                </a:stretch>
              </p:blipFill>
              <p:spPr>
                <a:xfrm>
                  <a:off x="6944800" y="58271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28" name="Ink 227">
                  <a:extLst>
                    <a:ext uri="{FF2B5EF4-FFF2-40B4-BE49-F238E27FC236}">
                      <a16:creationId xmlns:a16="http://schemas.microsoft.com/office/drawing/2014/main" id="{15C00FFF-C8BC-1337-F743-34AFB27F848A}"/>
                    </a:ext>
                  </a:extLst>
                </p14:cNvPr>
                <p14:cNvContentPartPr/>
                <p14:nvPr/>
              </p14:nvContentPartPr>
              <p14:xfrm>
                <a:off x="7234240" y="5791120"/>
                <a:ext cx="360" cy="360"/>
              </p14:xfrm>
            </p:contentPart>
          </mc:Choice>
          <mc:Fallback xmlns="">
            <p:pic>
              <p:nvPicPr>
                <p:cNvPr id="228" name="Ink 227">
                  <a:extLst>
                    <a:ext uri="{FF2B5EF4-FFF2-40B4-BE49-F238E27FC236}">
                      <a16:creationId xmlns:a16="http://schemas.microsoft.com/office/drawing/2014/main" id="{15C00FFF-C8BC-1337-F743-34AFB27F848A}"/>
                    </a:ext>
                  </a:extLst>
                </p:cNvPr>
                <p:cNvPicPr/>
                <p:nvPr/>
              </p:nvPicPr>
              <p:blipFill>
                <a:blip r:embed="rId164"/>
                <a:stretch>
                  <a:fillRect/>
                </a:stretch>
              </p:blipFill>
              <p:spPr>
                <a:xfrm>
                  <a:off x="7229920" y="57868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30" name="Ink 229">
                  <a:extLst>
                    <a:ext uri="{FF2B5EF4-FFF2-40B4-BE49-F238E27FC236}">
                      <a16:creationId xmlns:a16="http://schemas.microsoft.com/office/drawing/2014/main" id="{C1094A42-46B7-FA78-3B92-8DD08921D4A6}"/>
                    </a:ext>
                  </a:extLst>
                </p14:cNvPr>
                <p14:cNvContentPartPr/>
                <p14:nvPr/>
              </p14:nvContentPartPr>
              <p14:xfrm>
                <a:off x="7498120" y="5791120"/>
                <a:ext cx="360" cy="360"/>
              </p14:xfrm>
            </p:contentPart>
          </mc:Choice>
          <mc:Fallback xmlns="">
            <p:pic>
              <p:nvPicPr>
                <p:cNvPr id="230" name="Ink 229">
                  <a:extLst>
                    <a:ext uri="{FF2B5EF4-FFF2-40B4-BE49-F238E27FC236}">
                      <a16:creationId xmlns:a16="http://schemas.microsoft.com/office/drawing/2014/main" id="{C1094A42-46B7-FA78-3B92-8DD08921D4A6}"/>
                    </a:ext>
                  </a:extLst>
                </p:cNvPr>
                <p:cNvPicPr/>
                <p:nvPr/>
              </p:nvPicPr>
              <p:blipFill>
                <a:blip r:embed="rId164"/>
                <a:stretch>
                  <a:fillRect/>
                </a:stretch>
              </p:blipFill>
              <p:spPr>
                <a:xfrm>
                  <a:off x="7493800" y="57868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32" name="Ink 231">
                  <a:extLst>
                    <a:ext uri="{FF2B5EF4-FFF2-40B4-BE49-F238E27FC236}">
                      <a16:creationId xmlns:a16="http://schemas.microsoft.com/office/drawing/2014/main" id="{17F0C0F8-779B-37F1-3380-CFE92D725FD4}"/>
                    </a:ext>
                  </a:extLst>
                </p14:cNvPr>
                <p14:cNvContentPartPr/>
                <p14:nvPr/>
              </p14:nvContentPartPr>
              <p14:xfrm>
                <a:off x="7762000" y="5811280"/>
                <a:ext cx="360" cy="360"/>
              </p14:xfrm>
            </p:contentPart>
          </mc:Choice>
          <mc:Fallback xmlns="">
            <p:pic>
              <p:nvPicPr>
                <p:cNvPr id="232" name="Ink 231">
                  <a:extLst>
                    <a:ext uri="{FF2B5EF4-FFF2-40B4-BE49-F238E27FC236}">
                      <a16:creationId xmlns:a16="http://schemas.microsoft.com/office/drawing/2014/main" id="{17F0C0F8-779B-37F1-3380-CFE92D725FD4}"/>
                    </a:ext>
                  </a:extLst>
                </p:cNvPr>
                <p:cNvPicPr/>
                <p:nvPr/>
              </p:nvPicPr>
              <p:blipFill>
                <a:blip r:embed="rId164"/>
                <a:stretch>
                  <a:fillRect/>
                </a:stretch>
              </p:blipFill>
              <p:spPr>
                <a:xfrm>
                  <a:off x="7757680" y="5806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34" name="Ink 233">
                  <a:extLst>
                    <a:ext uri="{FF2B5EF4-FFF2-40B4-BE49-F238E27FC236}">
                      <a16:creationId xmlns:a16="http://schemas.microsoft.com/office/drawing/2014/main" id="{B4C7F86D-0771-F145-C2A7-D7D71E990FF8}"/>
                    </a:ext>
                  </a:extLst>
                </p14:cNvPr>
                <p14:cNvContentPartPr/>
                <p14:nvPr/>
              </p14:nvContentPartPr>
              <p14:xfrm>
                <a:off x="7965760" y="5811280"/>
                <a:ext cx="360" cy="360"/>
              </p14:xfrm>
            </p:contentPart>
          </mc:Choice>
          <mc:Fallback xmlns="">
            <p:pic>
              <p:nvPicPr>
                <p:cNvPr id="234" name="Ink 233">
                  <a:extLst>
                    <a:ext uri="{FF2B5EF4-FFF2-40B4-BE49-F238E27FC236}">
                      <a16:creationId xmlns:a16="http://schemas.microsoft.com/office/drawing/2014/main" id="{B4C7F86D-0771-F145-C2A7-D7D71E990FF8}"/>
                    </a:ext>
                  </a:extLst>
                </p:cNvPr>
                <p:cNvPicPr/>
                <p:nvPr/>
              </p:nvPicPr>
              <p:blipFill>
                <a:blip r:embed="rId164"/>
                <a:stretch>
                  <a:fillRect/>
                </a:stretch>
              </p:blipFill>
              <p:spPr>
                <a:xfrm>
                  <a:off x="7961440" y="5806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35" name="Ink 234">
                  <a:extLst>
                    <a:ext uri="{FF2B5EF4-FFF2-40B4-BE49-F238E27FC236}">
                      <a16:creationId xmlns:a16="http://schemas.microsoft.com/office/drawing/2014/main" id="{68ECE0E8-337E-31A0-DC23-C5C3F7347D07}"/>
                    </a:ext>
                  </a:extLst>
                </p14:cNvPr>
                <p14:cNvContentPartPr/>
                <p14:nvPr/>
              </p14:nvContentPartPr>
              <p14:xfrm>
                <a:off x="8229640" y="5831440"/>
                <a:ext cx="360" cy="360"/>
              </p14:xfrm>
            </p:contentPart>
          </mc:Choice>
          <mc:Fallback xmlns="">
            <p:pic>
              <p:nvPicPr>
                <p:cNvPr id="235" name="Ink 234">
                  <a:extLst>
                    <a:ext uri="{FF2B5EF4-FFF2-40B4-BE49-F238E27FC236}">
                      <a16:creationId xmlns:a16="http://schemas.microsoft.com/office/drawing/2014/main" id="{68ECE0E8-337E-31A0-DC23-C5C3F7347D07}"/>
                    </a:ext>
                  </a:extLst>
                </p:cNvPr>
                <p:cNvPicPr/>
                <p:nvPr/>
              </p:nvPicPr>
              <p:blipFill>
                <a:blip r:embed="rId164"/>
                <a:stretch>
                  <a:fillRect/>
                </a:stretch>
              </p:blipFill>
              <p:spPr>
                <a:xfrm>
                  <a:off x="8225320" y="5827120"/>
                  <a:ext cx="9000" cy="9000"/>
                </a:xfrm>
                <a:prstGeom prst="rect">
                  <a:avLst/>
                </a:prstGeom>
              </p:spPr>
            </p:pic>
          </mc:Fallback>
        </mc:AlternateContent>
      </p:grpSp>
      <p:grpSp>
        <p:nvGrpSpPr>
          <p:cNvPr id="251" name="Group 250">
            <a:extLst>
              <a:ext uri="{FF2B5EF4-FFF2-40B4-BE49-F238E27FC236}">
                <a16:creationId xmlns:a16="http://schemas.microsoft.com/office/drawing/2014/main" id="{CF4219DA-FF9D-A452-7455-AF4799E26605}"/>
              </a:ext>
            </a:extLst>
          </p:cNvPr>
          <p:cNvGrpSpPr/>
          <p:nvPr/>
        </p:nvGrpSpPr>
        <p:grpSpPr>
          <a:xfrm>
            <a:off x="5549015" y="5354739"/>
            <a:ext cx="1680222" cy="336375"/>
            <a:chOff x="5533140" y="6047820"/>
            <a:chExt cx="2988660" cy="598320"/>
          </a:xfrm>
        </p:grpSpPr>
        <mc:AlternateContent xmlns:mc="http://schemas.openxmlformats.org/markup-compatibility/2006" xmlns:p14="http://schemas.microsoft.com/office/powerpoint/2010/main">
          <mc:Choice Requires="p14">
            <p:contentPart p14:bwMode="auto" r:id="rId171">
              <p14:nvContentPartPr>
                <p14:cNvPr id="241" name="Ink 240">
                  <a:extLst>
                    <a:ext uri="{FF2B5EF4-FFF2-40B4-BE49-F238E27FC236}">
                      <a16:creationId xmlns:a16="http://schemas.microsoft.com/office/drawing/2014/main" id="{638CA481-A26C-94A1-41DE-B30F76D2AD23}"/>
                    </a:ext>
                  </a:extLst>
                </p14:cNvPr>
                <p14:cNvContentPartPr/>
                <p14:nvPr/>
              </p14:nvContentPartPr>
              <p14:xfrm>
                <a:off x="5533140" y="6047820"/>
                <a:ext cx="446760" cy="598320"/>
              </p14:xfrm>
            </p:contentPart>
          </mc:Choice>
          <mc:Fallback xmlns="">
            <p:pic>
              <p:nvPicPr>
                <p:cNvPr id="241" name="Ink 240">
                  <a:extLst>
                    <a:ext uri="{FF2B5EF4-FFF2-40B4-BE49-F238E27FC236}">
                      <a16:creationId xmlns:a16="http://schemas.microsoft.com/office/drawing/2014/main" id="{638CA481-A26C-94A1-41DE-B30F76D2AD23}"/>
                    </a:ext>
                  </a:extLst>
                </p:cNvPr>
                <p:cNvPicPr/>
                <p:nvPr/>
              </p:nvPicPr>
              <p:blipFill>
                <a:blip r:embed="rId172"/>
                <a:stretch>
                  <a:fillRect/>
                </a:stretch>
              </p:blipFill>
              <p:spPr>
                <a:xfrm>
                  <a:off x="5501137" y="6015824"/>
                  <a:ext cx="510126" cy="661672"/>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42" name="Ink 241">
                  <a:extLst>
                    <a:ext uri="{FF2B5EF4-FFF2-40B4-BE49-F238E27FC236}">
                      <a16:creationId xmlns:a16="http://schemas.microsoft.com/office/drawing/2014/main" id="{5431E1F0-0120-A0B8-9B7B-5F8287DD86F7}"/>
                    </a:ext>
                  </a:extLst>
                </p14:cNvPr>
                <p14:cNvContentPartPr/>
                <p14:nvPr/>
              </p14:nvContentPartPr>
              <p14:xfrm>
                <a:off x="5952840" y="6183180"/>
                <a:ext cx="691560" cy="405000"/>
              </p14:xfrm>
            </p:contentPart>
          </mc:Choice>
          <mc:Fallback xmlns="">
            <p:pic>
              <p:nvPicPr>
                <p:cNvPr id="242" name="Ink 241">
                  <a:extLst>
                    <a:ext uri="{FF2B5EF4-FFF2-40B4-BE49-F238E27FC236}">
                      <a16:creationId xmlns:a16="http://schemas.microsoft.com/office/drawing/2014/main" id="{5431E1F0-0120-A0B8-9B7B-5F8287DD86F7}"/>
                    </a:ext>
                  </a:extLst>
                </p:cNvPr>
                <p:cNvPicPr/>
                <p:nvPr/>
              </p:nvPicPr>
              <p:blipFill>
                <a:blip r:embed="rId174"/>
                <a:stretch>
                  <a:fillRect/>
                </a:stretch>
              </p:blipFill>
              <p:spPr>
                <a:xfrm>
                  <a:off x="5920823" y="6151189"/>
                  <a:ext cx="754953" cy="468341"/>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43" name="Ink 242">
                  <a:extLst>
                    <a:ext uri="{FF2B5EF4-FFF2-40B4-BE49-F238E27FC236}">
                      <a16:creationId xmlns:a16="http://schemas.microsoft.com/office/drawing/2014/main" id="{2A5711DE-5D59-626C-D5D5-367C3B482F02}"/>
                    </a:ext>
                  </a:extLst>
                </p14:cNvPr>
                <p14:cNvContentPartPr/>
                <p14:nvPr/>
              </p14:nvContentPartPr>
              <p14:xfrm>
                <a:off x="6258840" y="6261300"/>
                <a:ext cx="312480" cy="104040"/>
              </p14:xfrm>
            </p:contentPart>
          </mc:Choice>
          <mc:Fallback xmlns="">
            <p:pic>
              <p:nvPicPr>
                <p:cNvPr id="243" name="Ink 242">
                  <a:extLst>
                    <a:ext uri="{FF2B5EF4-FFF2-40B4-BE49-F238E27FC236}">
                      <a16:creationId xmlns:a16="http://schemas.microsoft.com/office/drawing/2014/main" id="{2A5711DE-5D59-626C-D5D5-367C3B482F02}"/>
                    </a:ext>
                  </a:extLst>
                </p:cNvPr>
                <p:cNvPicPr/>
                <p:nvPr/>
              </p:nvPicPr>
              <p:blipFill>
                <a:blip r:embed="rId176"/>
                <a:stretch>
                  <a:fillRect/>
                </a:stretch>
              </p:blipFill>
              <p:spPr>
                <a:xfrm>
                  <a:off x="6226824" y="6229386"/>
                  <a:ext cx="375872" cy="16723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45" name="Ink 244">
                  <a:extLst>
                    <a:ext uri="{FF2B5EF4-FFF2-40B4-BE49-F238E27FC236}">
                      <a16:creationId xmlns:a16="http://schemas.microsoft.com/office/drawing/2014/main" id="{0484537A-1D89-56D0-F2F3-CFC1FEC9FE00}"/>
                    </a:ext>
                  </a:extLst>
                </p14:cNvPr>
                <p14:cNvContentPartPr/>
                <p14:nvPr/>
              </p14:nvContentPartPr>
              <p14:xfrm>
                <a:off x="6738000" y="6280380"/>
                <a:ext cx="186840" cy="279720"/>
              </p14:xfrm>
            </p:contentPart>
          </mc:Choice>
          <mc:Fallback xmlns="">
            <p:pic>
              <p:nvPicPr>
                <p:cNvPr id="245" name="Ink 244">
                  <a:extLst>
                    <a:ext uri="{FF2B5EF4-FFF2-40B4-BE49-F238E27FC236}">
                      <a16:creationId xmlns:a16="http://schemas.microsoft.com/office/drawing/2014/main" id="{0484537A-1D89-56D0-F2F3-CFC1FEC9FE00}"/>
                    </a:ext>
                  </a:extLst>
                </p:cNvPr>
                <p:cNvPicPr/>
                <p:nvPr/>
              </p:nvPicPr>
              <p:blipFill>
                <a:blip r:embed="rId178"/>
                <a:stretch>
                  <a:fillRect/>
                </a:stretch>
              </p:blipFill>
              <p:spPr>
                <a:xfrm>
                  <a:off x="6706007" y="6248375"/>
                  <a:ext cx="250186" cy="343089"/>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46" name="Ink 245">
                  <a:extLst>
                    <a:ext uri="{FF2B5EF4-FFF2-40B4-BE49-F238E27FC236}">
                      <a16:creationId xmlns:a16="http://schemas.microsoft.com/office/drawing/2014/main" id="{CE7B8534-8E7D-3610-FED7-EC08D63A86AC}"/>
                    </a:ext>
                  </a:extLst>
                </p14:cNvPr>
                <p14:cNvContentPartPr/>
                <p14:nvPr/>
              </p14:nvContentPartPr>
              <p14:xfrm>
                <a:off x="7088280" y="6144300"/>
                <a:ext cx="249120" cy="408240"/>
              </p14:xfrm>
            </p:contentPart>
          </mc:Choice>
          <mc:Fallback xmlns="">
            <p:pic>
              <p:nvPicPr>
                <p:cNvPr id="246" name="Ink 245">
                  <a:extLst>
                    <a:ext uri="{FF2B5EF4-FFF2-40B4-BE49-F238E27FC236}">
                      <a16:creationId xmlns:a16="http://schemas.microsoft.com/office/drawing/2014/main" id="{CE7B8534-8E7D-3610-FED7-EC08D63A86AC}"/>
                    </a:ext>
                  </a:extLst>
                </p:cNvPr>
                <p:cNvPicPr/>
                <p:nvPr/>
              </p:nvPicPr>
              <p:blipFill>
                <a:blip r:embed="rId180"/>
                <a:stretch>
                  <a:fillRect/>
                </a:stretch>
              </p:blipFill>
              <p:spPr>
                <a:xfrm>
                  <a:off x="7056259" y="6112306"/>
                  <a:ext cx="312521" cy="471588"/>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47" name="Ink 246">
                  <a:extLst>
                    <a:ext uri="{FF2B5EF4-FFF2-40B4-BE49-F238E27FC236}">
                      <a16:creationId xmlns:a16="http://schemas.microsoft.com/office/drawing/2014/main" id="{7F372062-D93A-F650-29E3-49742AD1ED19}"/>
                    </a:ext>
                  </a:extLst>
                </p14:cNvPr>
                <p14:cNvContentPartPr/>
                <p14:nvPr/>
              </p14:nvContentPartPr>
              <p14:xfrm>
                <a:off x="6982440" y="6297300"/>
                <a:ext cx="258840" cy="60480"/>
              </p14:xfrm>
            </p:contentPart>
          </mc:Choice>
          <mc:Fallback xmlns="">
            <p:pic>
              <p:nvPicPr>
                <p:cNvPr id="247" name="Ink 246">
                  <a:extLst>
                    <a:ext uri="{FF2B5EF4-FFF2-40B4-BE49-F238E27FC236}">
                      <a16:creationId xmlns:a16="http://schemas.microsoft.com/office/drawing/2014/main" id="{7F372062-D93A-F650-29E3-49742AD1ED19}"/>
                    </a:ext>
                  </a:extLst>
                </p:cNvPr>
                <p:cNvPicPr/>
                <p:nvPr/>
              </p:nvPicPr>
              <p:blipFill>
                <a:blip r:embed="rId182"/>
                <a:stretch>
                  <a:fillRect/>
                </a:stretch>
              </p:blipFill>
              <p:spPr>
                <a:xfrm>
                  <a:off x="6950484" y="6265468"/>
                  <a:ext cx="322112" cy="123507"/>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48" name="Ink 247">
                  <a:extLst>
                    <a:ext uri="{FF2B5EF4-FFF2-40B4-BE49-F238E27FC236}">
                      <a16:creationId xmlns:a16="http://schemas.microsoft.com/office/drawing/2014/main" id="{BCF2C1C7-BECE-83C9-8F90-7DCE9072B5B4}"/>
                    </a:ext>
                  </a:extLst>
                </p14:cNvPr>
                <p14:cNvContentPartPr/>
                <p14:nvPr/>
              </p14:nvContentPartPr>
              <p14:xfrm>
                <a:off x="7407240" y="6226740"/>
                <a:ext cx="699120" cy="288720"/>
              </p14:xfrm>
            </p:contentPart>
          </mc:Choice>
          <mc:Fallback xmlns="">
            <p:pic>
              <p:nvPicPr>
                <p:cNvPr id="248" name="Ink 247">
                  <a:extLst>
                    <a:ext uri="{FF2B5EF4-FFF2-40B4-BE49-F238E27FC236}">
                      <a16:creationId xmlns:a16="http://schemas.microsoft.com/office/drawing/2014/main" id="{BCF2C1C7-BECE-83C9-8F90-7DCE9072B5B4}"/>
                    </a:ext>
                  </a:extLst>
                </p:cNvPr>
                <p:cNvPicPr/>
                <p:nvPr/>
              </p:nvPicPr>
              <p:blipFill>
                <a:blip r:embed="rId184"/>
                <a:stretch>
                  <a:fillRect/>
                </a:stretch>
              </p:blipFill>
              <p:spPr>
                <a:xfrm>
                  <a:off x="7375229" y="6194731"/>
                  <a:ext cx="762502" cy="352098"/>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49" name="Ink 248">
                  <a:extLst>
                    <a:ext uri="{FF2B5EF4-FFF2-40B4-BE49-F238E27FC236}">
                      <a16:creationId xmlns:a16="http://schemas.microsoft.com/office/drawing/2014/main" id="{D2BC4E6F-D980-079F-7C70-4F1DECFC20D8}"/>
                    </a:ext>
                  </a:extLst>
                </p14:cNvPr>
                <p14:cNvContentPartPr/>
                <p14:nvPr/>
              </p14:nvContentPartPr>
              <p14:xfrm>
                <a:off x="8178000" y="6215220"/>
                <a:ext cx="343800" cy="270720"/>
              </p14:xfrm>
            </p:contentPart>
          </mc:Choice>
          <mc:Fallback xmlns="">
            <p:pic>
              <p:nvPicPr>
                <p:cNvPr id="249" name="Ink 248">
                  <a:extLst>
                    <a:ext uri="{FF2B5EF4-FFF2-40B4-BE49-F238E27FC236}">
                      <a16:creationId xmlns:a16="http://schemas.microsoft.com/office/drawing/2014/main" id="{D2BC4E6F-D980-079F-7C70-4F1DECFC20D8}"/>
                    </a:ext>
                  </a:extLst>
                </p:cNvPr>
                <p:cNvPicPr/>
                <p:nvPr/>
              </p:nvPicPr>
              <p:blipFill>
                <a:blip r:embed="rId186"/>
                <a:stretch>
                  <a:fillRect/>
                </a:stretch>
              </p:blipFill>
              <p:spPr>
                <a:xfrm>
                  <a:off x="8146048" y="6183220"/>
                  <a:ext cx="407064"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50" name="Ink 249">
                  <a:extLst>
                    <a:ext uri="{FF2B5EF4-FFF2-40B4-BE49-F238E27FC236}">
                      <a16:creationId xmlns:a16="http://schemas.microsoft.com/office/drawing/2014/main" id="{CB3CFD8F-AFD8-5175-D8F0-AA79AC174771}"/>
                    </a:ext>
                  </a:extLst>
                </p14:cNvPr>
                <p14:cNvContentPartPr/>
                <p14:nvPr/>
              </p14:nvContentPartPr>
              <p14:xfrm>
                <a:off x="7508040" y="6060420"/>
                <a:ext cx="360" cy="360"/>
              </p14:xfrm>
            </p:contentPart>
          </mc:Choice>
          <mc:Fallback xmlns="">
            <p:pic>
              <p:nvPicPr>
                <p:cNvPr id="250" name="Ink 249">
                  <a:extLst>
                    <a:ext uri="{FF2B5EF4-FFF2-40B4-BE49-F238E27FC236}">
                      <a16:creationId xmlns:a16="http://schemas.microsoft.com/office/drawing/2014/main" id="{CB3CFD8F-AFD8-5175-D8F0-AA79AC174771}"/>
                    </a:ext>
                  </a:extLst>
                </p:cNvPr>
                <p:cNvPicPr/>
                <p:nvPr/>
              </p:nvPicPr>
              <p:blipFill>
                <a:blip r:embed="rId188"/>
                <a:stretch>
                  <a:fillRect/>
                </a:stretch>
              </p:blipFill>
              <p:spPr>
                <a:xfrm>
                  <a:off x="7490040" y="6042420"/>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9">
            <p14:nvContentPartPr>
              <p14:cNvPr id="256" name="Ink 255">
                <a:extLst>
                  <a:ext uri="{FF2B5EF4-FFF2-40B4-BE49-F238E27FC236}">
                    <a16:creationId xmlns:a16="http://schemas.microsoft.com/office/drawing/2014/main" id="{6081C686-BA07-CCC9-EA54-E38049B28B8E}"/>
                  </a:ext>
                </a:extLst>
              </p14:cNvPr>
              <p14:cNvContentPartPr/>
              <p14:nvPr/>
            </p14:nvContentPartPr>
            <p14:xfrm>
              <a:off x="5511093" y="1059971"/>
              <a:ext cx="202770" cy="325620"/>
            </p14:xfrm>
          </p:contentPart>
        </mc:Choice>
        <mc:Fallback xmlns="">
          <p:pic>
            <p:nvPicPr>
              <p:cNvPr id="256" name="Ink 255">
                <a:extLst>
                  <a:ext uri="{FF2B5EF4-FFF2-40B4-BE49-F238E27FC236}">
                    <a16:creationId xmlns:a16="http://schemas.microsoft.com/office/drawing/2014/main" id="{6081C686-BA07-CCC9-EA54-E38049B28B8E}"/>
                  </a:ext>
                </a:extLst>
              </p:cNvPr>
              <p:cNvPicPr/>
              <p:nvPr/>
            </p:nvPicPr>
            <p:blipFill>
              <a:blip r:embed="rId190"/>
              <a:stretch>
                <a:fillRect/>
              </a:stretch>
            </p:blipFill>
            <p:spPr>
              <a:xfrm>
                <a:off x="5493117" y="1041981"/>
                <a:ext cx="238363" cy="361240"/>
              </a:xfrm>
              <a:prstGeom prst="rect">
                <a:avLst/>
              </a:prstGeom>
            </p:spPr>
          </p:pic>
        </mc:Fallback>
      </mc:AlternateContent>
      <p:grpSp>
        <p:nvGrpSpPr>
          <p:cNvPr id="275" name="Group 274">
            <a:extLst>
              <a:ext uri="{FF2B5EF4-FFF2-40B4-BE49-F238E27FC236}">
                <a16:creationId xmlns:a16="http://schemas.microsoft.com/office/drawing/2014/main" id="{C6A738DB-3E3C-A613-0A97-8123D8040EA5}"/>
              </a:ext>
            </a:extLst>
          </p:cNvPr>
          <p:cNvGrpSpPr/>
          <p:nvPr/>
        </p:nvGrpSpPr>
        <p:grpSpPr>
          <a:xfrm>
            <a:off x="3336700" y="967631"/>
            <a:ext cx="3280315" cy="546480"/>
            <a:chOff x="2696272" y="147174"/>
            <a:chExt cx="4373753" cy="728640"/>
          </a:xfrm>
        </p:grpSpPr>
        <mc:AlternateContent xmlns:mc="http://schemas.openxmlformats.org/markup-compatibility/2006" xmlns:p14="http://schemas.microsoft.com/office/powerpoint/2010/main">
          <mc:Choice Requires="p14">
            <p:contentPart p14:bwMode="auto" r:id="rId191">
              <p14:nvContentPartPr>
                <p14:cNvPr id="198" name="Ink 197">
                  <a:extLst>
                    <a:ext uri="{FF2B5EF4-FFF2-40B4-BE49-F238E27FC236}">
                      <a16:creationId xmlns:a16="http://schemas.microsoft.com/office/drawing/2014/main" id="{978C9709-7F0A-2061-F89F-737254F9D280}"/>
                    </a:ext>
                  </a:extLst>
                </p14:cNvPr>
                <p14:cNvContentPartPr/>
                <p14:nvPr/>
              </p14:nvContentPartPr>
              <p14:xfrm flipV="1">
                <a:off x="4227020" y="269832"/>
                <a:ext cx="1054800" cy="235800"/>
              </p14:xfrm>
            </p:contentPart>
          </mc:Choice>
          <mc:Fallback xmlns="">
            <p:pic>
              <p:nvPicPr>
                <p:cNvPr id="198" name="Ink 197">
                  <a:extLst>
                    <a:ext uri="{FF2B5EF4-FFF2-40B4-BE49-F238E27FC236}">
                      <a16:creationId xmlns:a16="http://schemas.microsoft.com/office/drawing/2014/main" id="{978C9709-7F0A-2061-F89F-737254F9D280}"/>
                    </a:ext>
                  </a:extLst>
                </p:cNvPr>
                <p:cNvPicPr/>
                <p:nvPr/>
              </p:nvPicPr>
              <p:blipFill>
                <a:blip r:embed="rId192"/>
                <a:stretch>
                  <a:fillRect/>
                </a:stretch>
              </p:blipFill>
              <p:spPr>
                <a:xfrm flipV="1">
                  <a:off x="4221261" y="264081"/>
                  <a:ext cx="1066317" cy="247302"/>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99" name="Ink 198">
                  <a:extLst>
                    <a:ext uri="{FF2B5EF4-FFF2-40B4-BE49-F238E27FC236}">
                      <a16:creationId xmlns:a16="http://schemas.microsoft.com/office/drawing/2014/main" id="{8ECDDDF6-4D7D-0F61-82BF-BA203DCEDA25}"/>
                    </a:ext>
                  </a:extLst>
                </p14:cNvPr>
                <p14:cNvContentPartPr/>
                <p14:nvPr/>
              </p14:nvContentPartPr>
              <p14:xfrm flipV="1">
                <a:off x="5155508" y="429840"/>
                <a:ext cx="198720" cy="147600"/>
              </p14:xfrm>
            </p:contentPart>
          </mc:Choice>
          <mc:Fallback xmlns="">
            <p:pic>
              <p:nvPicPr>
                <p:cNvPr id="199" name="Ink 198">
                  <a:extLst>
                    <a:ext uri="{FF2B5EF4-FFF2-40B4-BE49-F238E27FC236}">
                      <a16:creationId xmlns:a16="http://schemas.microsoft.com/office/drawing/2014/main" id="{8ECDDDF6-4D7D-0F61-82BF-BA203DCEDA25}"/>
                    </a:ext>
                  </a:extLst>
                </p:cNvPr>
                <p:cNvPicPr/>
                <p:nvPr/>
              </p:nvPicPr>
              <p:blipFill>
                <a:blip r:embed="rId194"/>
                <a:stretch>
                  <a:fillRect/>
                </a:stretch>
              </p:blipFill>
              <p:spPr>
                <a:xfrm flipV="1">
                  <a:off x="5149748" y="424089"/>
                  <a:ext cx="210240" cy="159101"/>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11" name="Ink 210">
                  <a:extLst>
                    <a:ext uri="{FF2B5EF4-FFF2-40B4-BE49-F238E27FC236}">
                      <a16:creationId xmlns:a16="http://schemas.microsoft.com/office/drawing/2014/main" id="{93840747-8564-53DE-7D3F-204C2206A3C6}"/>
                    </a:ext>
                  </a:extLst>
                </p14:cNvPr>
                <p14:cNvContentPartPr/>
                <p14:nvPr/>
              </p14:nvContentPartPr>
              <p14:xfrm>
                <a:off x="2696272" y="481744"/>
                <a:ext cx="236160" cy="316440"/>
              </p14:xfrm>
            </p:contentPart>
          </mc:Choice>
          <mc:Fallback xmlns="">
            <p:pic>
              <p:nvPicPr>
                <p:cNvPr id="211" name="Ink 210">
                  <a:extLst>
                    <a:ext uri="{FF2B5EF4-FFF2-40B4-BE49-F238E27FC236}">
                      <a16:creationId xmlns:a16="http://schemas.microsoft.com/office/drawing/2014/main" id="{93840747-8564-53DE-7D3F-204C2206A3C6}"/>
                    </a:ext>
                  </a:extLst>
                </p:cNvPr>
                <p:cNvPicPr/>
                <p:nvPr/>
              </p:nvPicPr>
              <p:blipFill>
                <a:blip r:embed="rId196"/>
                <a:stretch>
                  <a:fillRect/>
                </a:stretch>
              </p:blipFill>
              <p:spPr>
                <a:xfrm>
                  <a:off x="2690524" y="475991"/>
                  <a:ext cx="247657" cy="327947"/>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12" name="Ink 211">
                  <a:extLst>
                    <a:ext uri="{FF2B5EF4-FFF2-40B4-BE49-F238E27FC236}">
                      <a16:creationId xmlns:a16="http://schemas.microsoft.com/office/drawing/2014/main" id="{4B78D98D-9421-2409-A55E-CB63C57AF21D}"/>
                    </a:ext>
                  </a:extLst>
                </p14:cNvPr>
                <p14:cNvContentPartPr/>
                <p14:nvPr/>
              </p14:nvContentPartPr>
              <p14:xfrm>
                <a:off x="2967712" y="493264"/>
                <a:ext cx="78480" cy="218160"/>
              </p14:xfrm>
            </p:contentPart>
          </mc:Choice>
          <mc:Fallback xmlns="">
            <p:pic>
              <p:nvPicPr>
                <p:cNvPr id="212" name="Ink 211">
                  <a:extLst>
                    <a:ext uri="{FF2B5EF4-FFF2-40B4-BE49-F238E27FC236}">
                      <a16:creationId xmlns:a16="http://schemas.microsoft.com/office/drawing/2014/main" id="{4B78D98D-9421-2409-A55E-CB63C57AF21D}"/>
                    </a:ext>
                  </a:extLst>
                </p:cNvPr>
                <p:cNvPicPr/>
                <p:nvPr/>
              </p:nvPicPr>
              <p:blipFill>
                <a:blip r:embed="rId198"/>
                <a:stretch>
                  <a:fillRect/>
                </a:stretch>
              </p:blipFill>
              <p:spPr>
                <a:xfrm>
                  <a:off x="2961970" y="487523"/>
                  <a:ext cx="89965" cy="229642"/>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13" name="Ink 212">
                  <a:extLst>
                    <a:ext uri="{FF2B5EF4-FFF2-40B4-BE49-F238E27FC236}">
                      <a16:creationId xmlns:a16="http://schemas.microsoft.com/office/drawing/2014/main" id="{CBF5A482-2EE0-72A1-0FB6-8856541BC3DA}"/>
                    </a:ext>
                  </a:extLst>
                </p14:cNvPr>
                <p14:cNvContentPartPr/>
                <p14:nvPr/>
              </p14:nvContentPartPr>
              <p14:xfrm>
                <a:off x="3121432" y="365464"/>
                <a:ext cx="84960" cy="285480"/>
              </p14:xfrm>
            </p:contentPart>
          </mc:Choice>
          <mc:Fallback xmlns="">
            <p:pic>
              <p:nvPicPr>
                <p:cNvPr id="213" name="Ink 212">
                  <a:extLst>
                    <a:ext uri="{FF2B5EF4-FFF2-40B4-BE49-F238E27FC236}">
                      <a16:creationId xmlns:a16="http://schemas.microsoft.com/office/drawing/2014/main" id="{CBF5A482-2EE0-72A1-0FB6-8856541BC3DA}"/>
                    </a:ext>
                  </a:extLst>
                </p:cNvPr>
                <p:cNvPicPr/>
                <p:nvPr/>
              </p:nvPicPr>
              <p:blipFill>
                <a:blip r:embed="rId200"/>
                <a:stretch>
                  <a:fillRect/>
                </a:stretch>
              </p:blipFill>
              <p:spPr>
                <a:xfrm>
                  <a:off x="3115672" y="359706"/>
                  <a:ext cx="96480" cy="296995"/>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14" name="Ink 213">
                  <a:extLst>
                    <a:ext uri="{FF2B5EF4-FFF2-40B4-BE49-F238E27FC236}">
                      <a16:creationId xmlns:a16="http://schemas.microsoft.com/office/drawing/2014/main" id="{4DC2198A-87EE-5CA0-1D2E-07AF51BB4F4C}"/>
                    </a:ext>
                  </a:extLst>
                </p14:cNvPr>
                <p14:cNvContentPartPr/>
                <p14:nvPr/>
              </p14:nvContentPartPr>
              <p14:xfrm>
                <a:off x="3065992" y="498304"/>
                <a:ext cx="153000" cy="68400"/>
              </p14:xfrm>
            </p:contentPart>
          </mc:Choice>
          <mc:Fallback xmlns="">
            <p:pic>
              <p:nvPicPr>
                <p:cNvPr id="214" name="Ink 213">
                  <a:extLst>
                    <a:ext uri="{FF2B5EF4-FFF2-40B4-BE49-F238E27FC236}">
                      <a16:creationId xmlns:a16="http://schemas.microsoft.com/office/drawing/2014/main" id="{4DC2198A-87EE-5CA0-1D2E-07AF51BB4F4C}"/>
                    </a:ext>
                  </a:extLst>
                </p:cNvPr>
                <p:cNvPicPr/>
                <p:nvPr/>
              </p:nvPicPr>
              <p:blipFill>
                <a:blip r:embed="rId202"/>
                <a:stretch>
                  <a:fillRect/>
                </a:stretch>
              </p:blipFill>
              <p:spPr>
                <a:xfrm>
                  <a:off x="3060237" y="492604"/>
                  <a:ext cx="164511" cy="79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15" name="Ink 214">
                  <a:extLst>
                    <a:ext uri="{FF2B5EF4-FFF2-40B4-BE49-F238E27FC236}">
                      <a16:creationId xmlns:a16="http://schemas.microsoft.com/office/drawing/2014/main" id="{D7157F22-16C8-A106-29AD-F9B07928D484}"/>
                    </a:ext>
                  </a:extLst>
                </p14:cNvPr>
                <p14:cNvContentPartPr/>
                <p14:nvPr/>
              </p14:nvContentPartPr>
              <p14:xfrm>
                <a:off x="3297832" y="488944"/>
                <a:ext cx="119520" cy="158040"/>
              </p14:xfrm>
            </p:contentPart>
          </mc:Choice>
          <mc:Fallback xmlns="">
            <p:pic>
              <p:nvPicPr>
                <p:cNvPr id="215" name="Ink 214">
                  <a:extLst>
                    <a:ext uri="{FF2B5EF4-FFF2-40B4-BE49-F238E27FC236}">
                      <a16:creationId xmlns:a16="http://schemas.microsoft.com/office/drawing/2014/main" id="{D7157F22-16C8-A106-29AD-F9B07928D484}"/>
                    </a:ext>
                  </a:extLst>
                </p:cNvPr>
                <p:cNvPicPr/>
                <p:nvPr/>
              </p:nvPicPr>
              <p:blipFill>
                <a:blip r:embed="rId204"/>
                <a:stretch>
                  <a:fillRect/>
                </a:stretch>
              </p:blipFill>
              <p:spPr>
                <a:xfrm>
                  <a:off x="3292072" y="483197"/>
                  <a:ext cx="131040" cy="169534"/>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16" name="Ink 215">
                  <a:extLst>
                    <a:ext uri="{FF2B5EF4-FFF2-40B4-BE49-F238E27FC236}">
                      <a16:creationId xmlns:a16="http://schemas.microsoft.com/office/drawing/2014/main" id="{B4B8D32D-7E07-A00A-FA4B-2C7EB7A1E2C1}"/>
                    </a:ext>
                  </a:extLst>
                </p14:cNvPr>
                <p14:cNvContentPartPr/>
                <p14:nvPr/>
              </p14:nvContentPartPr>
              <p14:xfrm>
                <a:off x="3017392" y="396064"/>
                <a:ext cx="360" cy="360"/>
              </p14:xfrm>
            </p:contentPart>
          </mc:Choice>
          <mc:Fallback xmlns="">
            <p:pic>
              <p:nvPicPr>
                <p:cNvPr id="216" name="Ink 215">
                  <a:extLst>
                    <a:ext uri="{FF2B5EF4-FFF2-40B4-BE49-F238E27FC236}">
                      <a16:creationId xmlns:a16="http://schemas.microsoft.com/office/drawing/2014/main" id="{B4B8D32D-7E07-A00A-FA4B-2C7EB7A1E2C1}"/>
                    </a:ext>
                  </a:extLst>
                </p:cNvPr>
                <p:cNvPicPr/>
                <p:nvPr/>
              </p:nvPicPr>
              <p:blipFill>
                <a:blip r:embed="rId206"/>
                <a:stretch>
                  <a:fillRect/>
                </a:stretch>
              </p:blipFill>
              <p:spPr>
                <a:xfrm>
                  <a:off x="3013072" y="39174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18" name="Ink 217">
                  <a:extLst>
                    <a:ext uri="{FF2B5EF4-FFF2-40B4-BE49-F238E27FC236}">
                      <a16:creationId xmlns:a16="http://schemas.microsoft.com/office/drawing/2014/main" id="{0C94B905-7ACD-31A3-93F5-B255E8FCDED0}"/>
                    </a:ext>
                  </a:extLst>
                </p14:cNvPr>
                <p14:cNvContentPartPr/>
                <p14:nvPr/>
              </p14:nvContentPartPr>
              <p14:xfrm>
                <a:off x="3504832" y="626824"/>
                <a:ext cx="127440" cy="19080"/>
              </p14:xfrm>
            </p:contentPart>
          </mc:Choice>
          <mc:Fallback xmlns="">
            <p:pic>
              <p:nvPicPr>
                <p:cNvPr id="218" name="Ink 217">
                  <a:extLst>
                    <a:ext uri="{FF2B5EF4-FFF2-40B4-BE49-F238E27FC236}">
                      <a16:creationId xmlns:a16="http://schemas.microsoft.com/office/drawing/2014/main" id="{0C94B905-7ACD-31A3-93F5-B255E8FCDED0}"/>
                    </a:ext>
                  </a:extLst>
                </p:cNvPr>
                <p:cNvPicPr/>
                <p:nvPr/>
              </p:nvPicPr>
              <p:blipFill>
                <a:blip r:embed="rId208"/>
                <a:stretch>
                  <a:fillRect/>
                </a:stretch>
              </p:blipFill>
              <p:spPr>
                <a:xfrm>
                  <a:off x="3499083" y="621100"/>
                  <a:ext cx="138938" cy="30528"/>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19" name="Ink 218">
                  <a:extLst>
                    <a:ext uri="{FF2B5EF4-FFF2-40B4-BE49-F238E27FC236}">
                      <a16:creationId xmlns:a16="http://schemas.microsoft.com/office/drawing/2014/main" id="{A6072AA3-D109-637C-B84A-7DC58F0B94FD}"/>
                    </a:ext>
                  </a:extLst>
                </p14:cNvPr>
                <p14:cNvContentPartPr/>
                <p14:nvPr/>
              </p14:nvContentPartPr>
              <p14:xfrm>
                <a:off x="3747832" y="432424"/>
                <a:ext cx="90360" cy="158760"/>
              </p14:xfrm>
            </p:contentPart>
          </mc:Choice>
          <mc:Fallback xmlns="">
            <p:pic>
              <p:nvPicPr>
                <p:cNvPr id="219" name="Ink 218">
                  <a:extLst>
                    <a:ext uri="{FF2B5EF4-FFF2-40B4-BE49-F238E27FC236}">
                      <a16:creationId xmlns:a16="http://schemas.microsoft.com/office/drawing/2014/main" id="{A6072AA3-D109-637C-B84A-7DC58F0B94FD}"/>
                    </a:ext>
                  </a:extLst>
                </p:cNvPr>
                <p:cNvPicPr/>
                <p:nvPr/>
              </p:nvPicPr>
              <p:blipFill>
                <a:blip r:embed="rId210"/>
                <a:stretch>
                  <a:fillRect/>
                </a:stretch>
              </p:blipFill>
              <p:spPr>
                <a:xfrm>
                  <a:off x="3742095" y="426686"/>
                  <a:ext cx="101834" cy="170237"/>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20" name="Ink 219">
                  <a:extLst>
                    <a:ext uri="{FF2B5EF4-FFF2-40B4-BE49-F238E27FC236}">
                      <a16:creationId xmlns:a16="http://schemas.microsoft.com/office/drawing/2014/main" id="{9960A6FB-C2B3-30E2-B19C-534AF2AB61F4}"/>
                    </a:ext>
                  </a:extLst>
                </p14:cNvPr>
                <p14:cNvContentPartPr/>
                <p14:nvPr/>
              </p14:nvContentPartPr>
              <p14:xfrm>
                <a:off x="3803632" y="280144"/>
                <a:ext cx="360" cy="360"/>
              </p14:xfrm>
            </p:contentPart>
          </mc:Choice>
          <mc:Fallback xmlns="">
            <p:pic>
              <p:nvPicPr>
                <p:cNvPr id="220" name="Ink 219">
                  <a:extLst>
                    <a:ext uri="{FF2B5EF4-FFF2-40B4-BE49-F238E27FC236}">
                      <a16:creationId xmlns:a16="http://schemas.microsoft.com/office/drawing/2014/main" id="{9960A6FB-C2B3-30E2-B19C-534AF2AB61F4}"/>
                    </a:ext>
                  </a:extLst>
                </p:cNvPr>
                <p:cNvPicPr/>
                <p:nvPr/>
              </p:nvPicPr>
              <p:blipFill>
                <a:blip r:embed="rId206"/>
                <a:stretch>
                  <a:fillRect/>
                </a:stretch>
              </p:blipFill>
              <p:spPr>
                <a:xfrm>
                  <a:off x="3799312" y="27582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61" name="Ink 260">
                  <a:extLst>
                    <a:ext uri="{FF2B5EF4-FFF2-40B4-BE49-F238E27FC236}">
                      <a16:creationId xmlns:a16="http://schemas.microsoft.com/office/drawing/2014/main" id="{7B810565-42F5-8834-86D0-AAEFEB3F062F}"/>
                    </a:ext>
                  </a:extLst>
                </p14:cNvPr>
                <p14:cNvContentPartPr/>
                <p14:nvPr/>
              </p14:nvContentPartPr>
              <p14:xfrm>
                <a:off x="5892465" y="296574"/>
                <a:ext cx="119880" cy="405720"/>
              </p14:xfrm>
            </p:contentPart>
          </mc:Choice>
          <mc:Fallback xmlns="">
            <p:pic>
              <p:nvPicPr>
                <p:cNvPr id="261" name="Ink 260">
                  <a:extLst>
                    <a:ext uri="{FF2B5EF4-FFF2-40B4-BE49-F238E27FC236}">
                      <a16:creationId xmlns:a16="http://schemas.microsoft.com/office/drawing/2014/main" id="{7B810565-42F5-8834-86D0-AAEFEB3F062F}"/>
                    </a:ext>
                  </a:extLst>
                </p:cNvPr>
                <p:cNvPicPr/>
                <p:nvPr/>
              </p:nvPicPr>
              <p:blipFill>
                <a:blip r:embed="rId213"/>
                <a:stretch>
                  <a:fillRect/>
                </a:stretch>
              </p:blipFill>
              <p:spPr>
                <a:xfrm>
                  <a:off x="5868489" y="272595"/>
                  <a:ext cx="167352" cy="453198"/>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62" name="Ink 261">
                  <a:extLst>
                    <a:ext uri="{FF2B5EF4-FFF2-40B4-BE49-F238E27FC236}">
                      <a16:creationId xmlns:a16="http://schemas.microsoft.com/office/drawing/2014/main" id="{1BB45CE7-8E95-64CD-5E75-1F529B5E8587}"/>
                    </a:ext>
                  </a:extLst>
                </p14:cNvPr>
                <p14:cNvContentPartPr/>
                <p14:nvPr/>
              </p14:nvContentPartPr>
              <p14:xfrm>
                <a:off x="6074265" y="222054"/>
                <a:ext cx="57240" cy="407160"/>
              </p14:xfrm>
            </p:contentPart>
          </mc:Choice>
          <mc:Fallback xmlns="">
            <p:pic>
              <p:nvPicPr>
                <p:cNvPr id="262" name="Ink 261">
                  <a:extLst>
                    <a:ext uri="{FF2B5EF4-FFF2-40B4-BE49-F238E27FC236}">
                      <a16:creationId xmlns:a16="http://schemas.microsoft.com/office/drawing/2014/main" id="{1BB45CE7-8E95-64CD-5E75-1F529B5E8587}"/>
                    </a:ext>
                  </a:extLst>
                </p:cNvPr>
                <p:cNvPicPr/>
                <p:nvPr/>
              </p:nvPicPr>
              <p:blipFill>
                <a:blip r:embed="rId215"/>
                <a:stretch>
                  <a:fillRect/>
                </a:stretch>
              </p:blipFill>
              <p:spPr>
                <a:xfrm>
                  <a:off x="6050415" y="198075"/>
                  <a:ext cx="104463" cy="454638"/>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63" name="Ink 262">
                  <a:extLst>
                    <a:ext uri="{FF2B5EF4-FFF2-40B4-BE49-F238E27FC236}">
                      <a16:creationId xmlns:a16="http://schemas.microsoft.com/office/drawing/2014/main" id="{3245AD09-DF65-72F8-640A-89493CD63FBD}"/>
                    </a:ext>
                  </a:extLst>
                </p14:cNvPr>
                <p14:cNvContentPartPr/>
                <p14:nvPr/>
              </p14:nvContentPartPr>
              <p14:xfrm>
                <a:off x="5956185" y="517974"/>
                <a:ext cx="154800" cy="46080"/>
              </p14:xfrm>
            </p:contentPart>
          </mc:Choice>
          <mc:Fallback xmlns="">
            <p:pic>
              <p:nvPicPr>
                <p:cNvPr id="263" name="Ink 262">
                  <a:extLst>
                    <a:ext uri="{FF2B5EF4-FFF2-40B4-BE49-F238E27FC236}">
                      <a16:creationId xmlns:a16="http://schemas.microsoft.com/office/drawing/2014/main" id="{3245AD09-DF65-72F8-640A-89493CD63FBD}"/>
                    </a:ext>
                  </a:extLst>
                </p:cNvPr>
                <p:cNvPicPr/>
                <p:nvPr/>
              </p:nvPicPr>
              <p:blipFill>
                <a:blip r:embed="rId217"/>
                <a:stretch>
                  <a:fillRect/>
                </a:stretch>
              </p:blipFill>
              <p:spPr>
                <a:xfrm>
                  <a:off x="5932222" y="493974"/>
                  <a:ext cx="202246"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64" name="Ink 263">
                  <a:extLst>
                    <a:ext uri="{FF2B5EF4-FFF2-40B4-BE49-F238E27FC236}">
                      <a16:creationId xmlns:a16="http://schemas.microsoft.com/office/drawing/2014/main" id="{FA426642-F397-72D3-CB00-3FEC67C06DED}"/>
                    </a:ext>
                  </a:extLst>
                </p14:cNvPr>
                <p14:cNvContentPartPr/>
                <p14:nvPr/>
              </p14:nvContentPartPr>
              <p14:xfrm>
                <a:off x="6258945" y="225294"/>
                <a:ext cx="380520" cy="394560"/>
              </p14:xfrm>
            </p:contentPart>
          </mc:Choice>
          <mc:Fallback xmlns="">
            <p:pic>
              <p:nvPicPr>
                <p:cNvPr id="264" name="Ink 263">
                  <a:extLst>
                    <a:ext uri="{FF2B5EF4-FFF2-40B4-BE49-F238E27FC236}">
                      <a16:creationId xmlns:a16="http://schemas.microsoft.com/office/drawing/2014/main" id="{FA426642-F397-72D3-CB00-3FEC67C06DED}"/>
                    </a:ext>
                  </a:extLst>
                </p:cNvPr>
                <p:cNvPicPr/>
                <p:nvPr/>
              </p:nvPicPr>
              <p:blipFill>
                <a:blip r:embed="rId219"/>
                <a:stretch>
                  <a:fillRect/>
                </a:stretch>
              </p:blipFill>
              <p:spPr>
                <a:xfrm>
                  <a:off x="6234953" y="201294"/>
                  <a:ext cx="428025"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65" name="Ink 264">
                  <a:extLst>
                    <a:ext uri="{FF2B5EF4-FFF2-40B4-BE49-F238E27FC236}">
                      <a16:creationId xmlns:a16="http://schemas.microsoft.com/office/drawing/2014/main" id="{F326F9B2-0E18-1B9B-6587-86415E8A6FEB}"/>
                    </a:ext>
                  </a:extLst>
                </p14:cNvPr>
                <p14:cNvContentPartPr/>
                <p14:nvPr/>
              </p14:nvContentPartPr>
              <p14:xfrm>
                <a:off x="6639105" y="271014"/>
                <a:ext cx="339120" cy="329400"/>
              </p14:xfrm>
            </p:contentPart>
          </mc:Choice>
          <mc:Fallback xmlns="">
            <p:pic>
              <p:nvPicPr>
                <p:cNvPr id="265" name="Ink 264">
                  <a:extLst>
                    <a:ext uri="{FF2B5EF4-FFF2-40B4-BE49-F238E27FC236}">
                      <a16:creationId xmlns:a16="http://schemas.microsoft.com/office/drawing/2014/main" id="{F326F9B2-0E18-1B9B-6587-86415E8A6FEB}"/>
                    </a:ext>
                  </a:extLst>
                </p:cNvPr>
                <p:cNvPicPr/>
                <p:nvPr/>
              </p:nvPicPr>
              <p:blipFill>
                <a:blip r:embed="rId221"/>
                <a:stretch>
                  <a:fillRect/>
                </a:stretch>
              </p:blipFill>
              <p:spPr>
                <a:xfrm>
                  <a:off x="6615122" y="247040"/>
                  <a:ext cx="386606" cy="376868"/>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74" name="Ink 273">
                  <a:extLst>
                    <a:ext uri="{FF2B5EF4-FFF2-40B4-BE49-F238E27FC236}">
                      <a16:creationId xmlns:a16="http://schemas.microsoft.com/office/drawing/2014/main" id="{8550C2A2-3FFE-A9ED-69FC-530EAB6FD783}"/>
                    </a:ext>
                  </a:extLst>
                </p14:cNvPr>
                <p14:cNvContentPartPr/>
                <p14:nvPr/>
              </p14:nvContentPartPr>
              <p14:xfrm>
                <a:off x="5476305" y="147174"/>
                <a:ext cx="1593720" cy="728640"/>
              </p14:xfrm>
            </p:contentPart>
          </mc:Choice>
          <mc:Fallback xmlns="">
            <p:pic>
              <p:nvPicPr>
                <p:cNvPr id="274" name="Ink 273">
                  <a:extLst>
                    <a:ext uri="{FF2B5EF4-FFF2-40B4-BE49-F238E27FC236}">
                      <a16:creationId xmlns:a16="http://schemas.microsoft.com/office/drawing/2014/main" id="{8550C2A2-3FFE-A9ED-69FC-530EAB6FD783}"/>
                    </a:ext>
                  </a:extLst>
                </p:cNvPr>
                <p:cNvPicPr/>
                <p:nvPr/>
              </p:nvPicPr>
              <p:blipFill>
                <a:blip r:embed="rId223"/>
                <a:stretch>
                  <a:fillRect/>
                </a:stretch>
              </p:blipFill>
              <p:spPr>
                <a:xfrm>
                  <a:off x="5452310" y="123174"/>
                  <a:ext cx="1641229" cy="776160"/>
                </a:xfrm>
                <a:prstGeom prst="rect">
                  <a:avLst/>
                </a:prstGeom>
              </p:spPr>
            </p:pic>
          </mc:Fallback>
        </mc:AlternateContent>
      </p:grpSp>
      <p:grpSp>
        <p:nvGrpSpPr>
          <p:cNvPr id="43" name="Group 42">
            <a:extLst>
              <a:ext uri="{FF2B5EF4-FFF2-40B4-BE49-F238E27FC236}">
                <a16:creationId xmlns:a16="http://schemas.microsoft.com/office/drawing/2014/main" id="{92A4FEB1-E9E9-12B9-F38F-44332B63355C}"/>
              </a:ext>
            </a:extLst>
          </p:cNvPr>
          <p:cNvGrpSpPr/>
          <p:nvPr/>
        </p:nvGrpSpPr>
        <p:grpSpPr>
          <a:xfrm>
            <a:off x="2584235" y="2342099"/>
            <a:ext cx="1838831" cy="347949"/>
            <a:chOff x="1798493" y="1979797"/>
            <a:chExt cx="2451774" cy="463932"/>
          </a:xfrm>
        </p:grpSpPr>
        <mc:AlternateContent xmlns:mc="http://schemas.openxmlformats.org/markup-compatibility/2006" xmlns:p14="http://schemas.microsoft.com/office/powerpoint/2010/main">
          <mc:Choice Requires="p14">
            <p:contentPart p14:bwMode="auto" r:id="rId224">
              <p14:nvContentPartPr>
                <p14:cNvPr id="14" name="Ink 13">
                  <a:extLst>
                    <a:ext uri="{FF2B5EF4-FFF2-40B4-BE49-F238E27FC236}">
                      <a16:creationId xmlns:a16="http://schemas.microsoft.com/office/drawing/2014/main" id="{1F1F1FB4-31C6-83EC-E129-E00AADBACE4C}"/>
                    </a:ext>
                  </a:extLst>
                </p14:cNvPr>
                <p14:cNvContentPartPr/>
                <p14:nvPr/>
              </p14:nvContentPartPr>
              <p14:xfrm>
                <a:off x="2019426" y="2053255"/>
                <a:ext cx="38545" cy="239088"/>
              </p14:xfrm>
            </p:contentPart>
          </mc:Choice>
          <mc:Fallback xmlns="">
            <p:pic>
              <p:nvPicPr>
                <p:cNvPr id="14" name="Ink 13">
                  <a:extLst>
                    <a:ext uri="{FF2B5EF4-FFF2-40B4-BE49-F238E27FC236}">
                      <a16:creationId xmlns:a16="http://schemas.microsoft.com/office/drawing/2014/main" id="{1F1F1FB4-31C6-83EC-E129-E00AADBACE4C}"/>
                    </a:ext>
                  </a:extLst>
                </p:cNvPr>
                <p:cNvPicPr/>
                <p:nvPr/>
              </p:nvPicPr>
              <p:blipFill>
                <a:blip r:embed="rId225"/>
                <a:stretch>
                  <a:fillRect/>
                </a:stretch>
              </p:blipFill>
              <p:spPr>
                <a:xfrm>
                  <a:off x="2013716" y="2047505"/>
                  <a:ext cx="49966" cy="250587"/>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4" name="Ink 23">
                  <a:extLst>
                    <a:ext uri="{FF2B5EF4-FFF2-40B4-BE49-F238E27FC236}">
                      <a16:creationId xmlns:a16="http://schemas.microsoft.com/office/drawing/2014/main" id="{A1E24D2C-6506-3367-E18E-07A592012933}"/>
                    </a:ext>
                  </a:extLst>
                </p14:cNvPr>
                <p14:cNvContentPartPr/>
                <p14:nvPr/>
              </p14:nvContentPartPr>
              <p14:xfrm>
                <a:off x="1798493" y="1979797"/>
                <a:ext cx="389915" cy="67034"/>
              </p14:xfrm>
            </p:contentPart>
          </mc:Choice>
          <mc:Fallback xmlns="">
            <p:pic>
              <p:nvPicPr>
                <p:cNvPr id="24" name="Ink 23">
                  <a:extLst>
                    <a:ext uri="{FF2B5EF4-FFF2-40B4-BE49-F238E27FC236}">
                      <a16:creationId xmlns:a16="http://schemas.microsoft.com/office/drawing/2014/main" id="{A1E24D2C-6506-3367-E18E-07A592012933}"/>
                    </a:ext>
                  </a:extLst>
                </p:cNvPr>
                <p:cNvPicPr/>
                <p:nvPr/>
              </p:nvPicPr>
              <p:blipFill>
                <a:blip r:embed="rId227"/>
                <a:stretch>
                  <a:fillRect/>
                </a:stretch>
              </p:blipFill>
              <p:spPr>
                <a:xfrm>
                  <a:off x="1792738" y="1974051"/>
                  <a:ext cx="401425" cy="78526"/>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3" name="Ink 32">
                  <a:extLst>
                    <a:ext uri="{FF2B5EF4-FFF2-40B4-BE49-F238E27FC236}">
                      <a16:creationId xmlns:a16="http://schemas.microsoft.com/office/drawing/2014/main" id="{3F6E53FC-44F7-B5D6-7032-A5C6E610091B}"/>
                    </a:ext>
                  </a:extLst>
                </p14:cNvPr>
                <p14:cNvContentPartPr/>
                <p14:nvPr/>
              </p14:nvContentPartPr>
              <p14:xfrm>
                <a:off x="2152657" y="2159672"/>
                <a:ext cx="145241" cy="101389"/>
              </p14:xfrm>
            </p:contentPart>
          </mc:Choice>
          <mc:Fallback xmlns="">
            <p:pic>
              <p:nvPicPr>
                <p:cNvPr id="33" name="Ink 32">
                  <a:extLst>
                    <a:ext uri="{FF2B5EF4-FFF2-40B4-BE49-F238E27FC236}">
                      <a16:creationId xmlns:a16="http://schemas.microsoft.com/office/drawing/2014/main" id="{3F6E53FC-44F7-B5D6-7032-A5C6E610091B}"/>
                    </a:ext>
                  </a:extLst>
                </p:cNvPr>
                <p:cNvPicPr/>
                <p:nvPr/>
              </p:nvPicPr>
              <p:blipFill>
                <a:blip r:embed="rId229"/>
                <a:stretch>
                  <a:fillRect/>
                </a:stretch>
              </p:blipFill>
              <p:spPr>
                <a:xfrm>
                  <a:off x="2146905" y="2153933"/>
                  <a:ext cx="156745" cy="112867"/>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4" name="Ink 33">
                  <a:extLst>
                    <a:ext uri="{FF2B5EF4-FFF2-40B4-BE49-F238E27FC236}">
                      <a16:creationId xmlns:a16="http://schemas.microsoft.com/office/drawing/2014/main" id="{0849E9C3-BA51-150B-4C58-3AC0A6987E28}"/>
                    </a:ext>
                  </a:extLst>
                </p14:cNvPr>
                <p14:cNvContentPartPr/>
                <p14:nvPr/>
              </p14:nvContentPartPr>
              <p14:xfrm>
                <a:off x="2392583" y="2150175"/>
                <a:ext cx="95524" cy="105579"/>
              </p14:xfrm>
            </p:contentPart>
          </mc:Choice>
          <mc:Fallback xmlns="">
            <p:pic>
              <p:nvPicPr>
                <p:cNvPr id="34" name="Ink 33">
                  <a:extLst>
                    <a:ext uri="{FF2B5EF4-FFF2-40B4-BE49-F238E27FC236}">
                      <a16:creationId xmlns:a16="http://schemas.microsoft.com/office/drawing/2014/main" id="{0849E9C3-BA51-150B-4C58-3AC0A6987E28}"/>
                    </a:ext>
                  </a:extLst>
                </p:cNvPr>
                <p:cNvPicPr/>
                <p:nvPr/>
              </p:nvPicPr>
              <p:blipFill>
                <a:blip r:embed="rId231"/>
                <a:stretch>
                  <a:fillRect/>
                </a:stretch>
              </p:blipFill>
              <p:spPr>
                <a:xfrm>
                  <a:off x="2386852" y="2144416"/>
                  <a:ext cx="106987" cy="117097"/>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5" name="Ink 34">
                  <a:extLst>
                    <a:ext uri="{FF2B5EF4-FFF2-40B4-BE49-F238E27FC236}">
                      <a16:creationId xmlns:a16="http://schemas.microsoft.com/office/drawing/2014/main" id="{BB705669-21DF-2566-554C-28EF0A6D5640}"/>
                    </a:ext>
                  </a:extLst>
                </p14:cNvPr>
                <p14:cNvContentPartPr/>
                <p14:nvPr/>
              </p14:nvContentPartPr>
              <p14:xfrm>
                <a:off x="2386438" y="2187044"/>
                <a:ext cx="246071" cy="256685"/>
              </p14:xfrm>
            </p:contentPart>
          </mc:Choice>
          <mc:Fallback xmlns="">
            <p:pic>
              <p:nvPicPr>
                <p:cNvPr id="35" name="Ink 34">
                  <a:extLst>
                    <a:ext uri="{FF2B5EF4-FFF2-40B4-BE49-F238E27FC236}">
                      <a16:creationId xmlns:a16="http://schemas.microsoft.com/office/drawing/2014/main" id="{BB705669-21DF-2566-554C-28EF0A6D5640}"/>
                    </a:ext>
                  </a:extLst>
                </p:cNvPr>
                <p:cNvPicPr/>
                <p:nvPr/>
              </p:nvPicPr>
              <p:blipFill>
                <a:blip r:embed="rId233"/>
                <a:stretch>
                  <a:fillRect/>
                </a:stretch>
              </p:blipFill>
              <p:spPr>
                <a:xfrm>
                  <a:off x="2380671" y="2181287"/>
                  <a:ext cx="257606"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6" name="Ink 35">
                  <a:extLst>
                    <a:ext uri="{FF2B5EF4-FFF2-40B4-BE49-F238E27FC236}">
                      <a16:creationId xmlns:a16="http://schemas.microsoft.com/office/drawing/2014/main" id="{EFB586DB-E575-3D3D-BA09-B119BA81B53D}"/>
                    </a:ext>
                  </a:extLst>
                </p14:cNvPr>
                <p14:cNvContentPartPr/>
                <p14:nvPr/>
              </p14:nvContentPartPr>
              <p14:xfrm>
                <a:off x="2658485" y="2171124"/>
                <a:ext cx="124013" cy="63403"/>
              </p14:xfrm>
            </p:contentPart>
          </mc:Choice>
          <mc:Fallback xmlns="">
            <p:pic>
              <p:nvPicPr>
                <p:cNvPr id="36" name="Ink 35">
                  <a:extLst>
                    <a:ext uri="{FF2B5EF4-FFF2-40B4-BE49-F238E27FC236}">
                      <a16:creationId xmlns:a16="http://schemas.microsoft.com/office/drawing/2014/main" id="{EFB586DB-E575-3D3D-BA09-B119BA81B53D}"/>
                    </a:ext>
                  </a:extLst>
                </p:cNvPr>
                <p:cNvPicPr/>
                <p:nvPr/>
              </p:nvPicPr>
              <p:blipFill>
                <a:blip r:embed="rId235"/>
                <a:stretch>
                  <a:fillRect/>
                </a:stretch>
              </p:blipFill>
              <p:spPr>
                <a:xfrm>
                  <a:off x="2652739" y="2165360"/>
                  <a:ext cx="135505" cy="74931"/>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7" name="Ink 36">
                  <a:extLst>
                    <a:ext uri="{FF2B5EF4-FFF2-40B4-BE49-F238E27FC236}">
                      <a16:creationId xmlns:a16="http://schemas.microsoft.com/office/drawing/2014/main" id="{A161E1B6-64A4-BD41-7102-D28C0D59E569}"/>
                    </a:ext>
                  </a:extLst>
                </p14:cNvPr>
                <p14:cNvContentPartPr/>
                <p14:nvPr/>
              </p14:nvContentPartPr>
              <p14:xfrm>
                <a:off x="2848135" y="2059959"/>
                <a:ext cx="76810" cy="182668"/>
              </p14:xfrm>
            </p:contentPart>
          </mc:Choice>
          <mc:Fallback xmlns="">
            <p:pic>
              <p:nvPicPr>
                <p:cNvPr id="37" name="Ink 36">
                  <a:extLst>
                    <a:ext uri="{FF2B5EF4-FFF2-40B4-BE49-F238E27FC236}">
                      <a16:creationId xmlns:a16="http://schemas.microsoft.com/office/drawing/2014/main" id="{A161E1B6-64A4-BD41-7102-D28C0D59E569}"/>
                    </a:ext>
                  </a:extLst>
                </p:cNvPr>
                <p:cNvPicPr/>
                <p:nvPr/>
              </p:nvPicPr>
              <p:blipFill>
                <a:blip r:embed="rId237"/>
                <a:stretch>
                  <a:fillRect/>
                </a:stretch>
              </p:blipFill>
              <p:spPr>
                <a:xfrm>
                  <a:off x="2842410" y="2054191"/>
                  <a:ext cx="88260" cy="194205"/>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8" name="Ink 37">
                  <a:extLst>
                    <a:ext uri="{FF2B5EF4-FFF2-40B4-BE49-F238E27FC236}">
                      <a16:creationId xmlns:a16="http://schemas.microsoft.com/office/drawing/2014/main" id="{F9C57903-DF67-481A-EFAB-960A5F7F782B}"/>
                    </a:ext>
                  </a:extLst>
                </p14:cNvPr>
                <p14:cNvContentPartPr/>
                <p14:nvPr/>
              </p14:nvContentPartPr>
              <p14:xfrm>
                <a:off x="2783336" y="2116658"/>
                <a:ext cx="154737" cy="15641"/>
              </p14:xfrm>
            </p:contentPart>
          </mc:Choice>
          <mc:Fallback xmlns="">
            <p:pic>
              <p:nvPicPr>
                <p:cNvPr id="38" name="Ink 37">
                  <a:extLst>
                    <a:ext uri="{FF2B5EF4-FFF2-40B4-BE49-F238E27FC236}">
                      <a16:creationId xmlns:a16="http://schemas.microsoft.com/office/drawing/2014/main" id="{F9C57903-DF67-481A-EFAB-960A5F7F782B}"/>
                    </a:ext>
                  </a:extLst>
                </p:cNvPr>
                <p:cNvPicPr/>
                <p:nvPr/>
              </p:nvPicPr>
              <p:blipFill>
                <a:blip r:embed="rId239"/>
                <a:stretch>
                  <a:fillRect/>
                </a:stretch>
              </p:blipFill>
              <p:spPr>
                <a:xfrm>
                  <a:off x="2777605" y="2110970"/>
                  <a:ext cx="166199" cy="27016"/>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9" name="Ink 38">
                  <a:extLst>
                    <a:ext uri="{FF2B5EF4-FFF2-40B4-BE49-F238E27FC236}">
                      <a16:creationId xmlns:a16="http://schemas.microsoft.com/office/drawing/2014/main" id="{003C756F-E84B-4E8C-8536-F5990D3D784A}"/>
                    </a:ext>
                  </a:extLst>
                </p14:cNvPr>
                <p14:cNvContentPartPr/>
                <p14:nvPr/>
              </p14:nvContentPartPr>
              <p14:xfrm>
                <a:off x="3004548" y="2115541"/>
                <a:ext cx="64800" cy="106975"/>
              </p14:xfrm>
            </p:contentPart>
          </mc:Choice>
          <mc:Fallback xmlns="">
            <p:pic>
              <p:nvPicPr>
                <p:cNvPr id="39" name="Ink 38">
                  <a:extLst>
                    <a:ext uri="{FF2B5EF4-FFF2-40B4-BE49-F238E27FC236}">
                      <a16:creationId xmlns:a16="http://schemas.microsoft.com/office/drawing/2014/main" id="{003C756F-E84B-4E8C-8536-F5990D3D784A}"/>
                    </a:ext>
                  </a:extLst>
                </p:cNvPr>
                <p:cNvPicPr/>
                <p:nvPr/>
              </p:nvPicPr>
              <p:blipFill>
                <a:blip r:embed="rId241"/>
                <a:stretch>
                  <a:fillRect/>
                </a:stretch>
              </p:blipFill>
              <p:spPr>
                <a:xfrm>
                  <a:off x="2998788" y="2109784"/>
                  <a:ext cx="76320" cy="118488"/>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1" name="Ink 40">
                  <a:extLst>
                    <a:ext uri="{FF2B5EF4-FFF2-40B4-BE49-F238E27FC236}">
                      <a16:creationId xmlns:a16="http://schemas.microsoft.com/office/drawing/2014/main" id="{B7F31000-8BA4-AE25-3F26-B253302A728A}"/>
                    </a:ext>
                  </a:extLst>
                </p14:cNvPr>
                <p14:cNvContentPartPr/>
                <p14:nvPr/>
              </p14:nvContentPartPr>
              <p14:xfrm>
                <a:off x="3138587" y="2143580"/>
                <a:ext cx="1042920" cy="196920"/>
              </p14:xfrm>
            </p:contentPart>
          </mc:Choice>
          <mc:Fallback xmlns="">
            <p:pic>
              <p:nvPicPr>
                <p:cNvPr id="41" name="Ink 40">
                  <a:extLst>
                    <a:ext uri="{FF2B5EF4-FFF2-40B4-BE49-F238E27FC236}">
                      <a16:creationId xmlns:a16="http://schemas.microsoft.com/office/drawing/2014/main" id="{B7F31000-8BA4-AE25-3F26-B253302A728A}"/>
                    </a:ext>
                  </a:extLst>
                </p:cNvPr>
                <p:cNvPicPr/>
                <p:nvPr/>
              </p:nvPicPr>
              <p:blipFill>
                <a:blip r:embed="rId243"/>
                <a:stretch>
                  <a:fillRect/>
                </a:stretch>
              </p:blipFill>
              <p:spPr>
                <a:xfrm>
                  <a:off x="3132828" y="2137831"/>
                  <a:ext cx="1054439" cy="208419"/>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2" name="Ink 41">
                  <a:extLst>
                    <a:ext uri="{FF2B5EF4-FFF2-40B4-BE49-F238E27FC236}">
                      <a16:creationId xmlns:a16="http://schemas.microsoft.com/office/drawing/2014/main" id="{CC0E3B85-495F-7033-15BE-A296FA038A45}"/>
                    </a:ext>
                  </a:extLst>
                </p14:cNvPr>
                <p14:cNvContentPartPr/>
                <p14:nvPr/>
              </p14:nvContentPartPr>
              <p14:xfrm>
                <a:off x="4122827" y="2207300"/>
                <a:ext cx="127440" cy="191160"/>
              </p14:xfrm>
            </p:contentPart>
          </mc:Choice>
          <mc:Fallback xmlns="">
            <p:pic>
              <p:nvPicPr>
                <p:cNvPr id="42" name="Ink 41">
                  <a:extLst>
                    <a:ext uri="{FF2B5EF4-FFF2-40B4-BE49-F238E27FC236}">
                      <a16:creationId xmlns:a16="http://schemas.microsoft.com/office/drawing/2014/main" id="{CC0E3B85-495F-7033-15BE-A296FA038A45}"/>
                    </a:ext>
                  </a:extLst>
                </p:cNvPr>
                <p:cNvPicPr/>
                <p:nvPr/>
              </p:nvPicPr>
              <p:blipFill>
                <a:blip r:embed="rId245"/>
                <a:stretch>
                  <a:fillRect/>
                </a:stretch>
              </p:blipFill>
              <p:spPr>
                <a:xfrm>
                  <a:off x="4117078" y="2201536"/>
                  <a:ext cx="138938" cy="2026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6">
            <p14:nvContentPartPr>
              <p14:cNvPr id="48" name="Ink 47">
                <a:extLst>
                  <a:ext uri="{FF2B5EF4-FFF2-40B4-BE49-F238E27FC236}">
                    <a16:creationId xmlns:a16="http://schemas.microsoft.com/office/drawing/2014/main" id="{0970E76C-BA79-1C27-20DA-9CE47F18A6BE}"/>
                  </a:ext>
                </a:extLst>
              </p14:cNvPr>
              <p14:cNvContentPartPr/>
              <p14:nvPr/>
            </p14:nvContentPartPr>
            <p14:xfrm>
              <a:off x="7665952" y="597397"/>
              <a:ext cx="178219" cy="285418"/>
            </p14:xfrm>
          </p:contentPart>
        </mc:Choice>
        <mc:Fallback xmlns="">
          <p:pic>
            <p:nvPicPr>
              <p:cNvPr id="48" name="Ink 47">
                <a:extLst>
                  <a:ext uri="{FF2B5EF4-FFF2-40B4-BE49-F238E27FC236}">
                    <a16:creationId xmlns:a16="http://schemas.microsoft.com/office/drawing/2014/main" id="{0970E76C-BA79-1C27-20DA-9CE47F18A6BE}"/>
                  </a:ext>
                </a:extLst>
              </p:cNvPr>
              <p:cNvPicPr/>
              <p:nvPr/>
            </p:nvPicPr>
            <p:blipFill>
              <a:blip r:embed="rId247"/>
              <a:stretch>
                <a:fillRect/>
              </a:stretch>
            </p:blipFill>
            <p:spPr>
              <a:xfrm>
                <a:off x="7661640" y="593078"/>
                <a:ext cx="186843" cy="294056"/>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9" name="Ink 48">
                <a:extLst>
                  <a:ext uri="{FF2B5EF4-FFF2-40B4-BE49-F238E27FC236}">
                    <a16:creationId xmlns:a16="http://schemas.microsoft.com/office/drawing/2014/main" id="{72CB8E8B-7B8D-6BD1-5CD4-A4B93B807876}"/>
                  </a:ext>
                </a:extLst>
              </p14:cNvPr>
              <p14:cNvContentPartPr/>
              <p14:nvPr/>
            </p14:nvContentPartPr>
            <p14:xfrm>
              <a:off x="7888245" y="616599"/>
              <a:ext cx="349125" cy="120693"/>
            </p14:xfrm>
          </p:contentPart>
        </mc:Choice>
        <mc:Fallback xmlns="">
          <p:pic>
            <p:nvPicPr>
              <p:cNvPr id="49" name="Ink 48">
                <a:extLst>
                  <a:ext uri="{FF2B5EF4-FFF2-40B4-BE49-F238E27FC236}">
                    <a16:creationId xmlns:a16="http://schemas.microsoft.com/office/drawing/2014/main" id="{72CB8E8B-7B8D-6BD1-5CD4-A4B93B807876}"/>
                  </a:ext>
                </a:extLst>
              </p:cNvPr>
              <p:cNvPicPr/>
              <p:nvPr/>
            </p:nvPicPr>
            <p:blipFill>
              <a:blip r:embed="rId249"/>
              <a:stretch>
                <a:fillRect/>
              </a:stretch>
            </p:blipFill>
            <p:spPr>
              <a:xfrm>
                <a:off x="7883930" y="612289"/>
                <a:ext cx="357754" cy="129314"/>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0" name="Ink 49">
                <a:extLst>
                  <a:ext uri="{FF2B5EF4-FFF2-40B4-BE49-F238E27FC236}">
                    <a16:creationId xmlns:a16="http://schemas.microsoft.com/office/drawing/2014/main" id="{B118D6BD-A5C5-6656-5FDF-F8C3E5EBBCD5}"/>
                  </a:ext>
                </a:extLst>
              </p14:cNvPr>
              <p14:cNvContentPartPr/>
              <p14:nvPr/>
            </p14:nvContentPartPr>
            <p14:xfrm>
              <a:off x="8255284" y="582337"/>
              <a:ext cx="1029462" cy="208029"/>
            </p14:xfrm>
          </p:contentPart>
        </mc:Choice>
        <mc:Fallback xmlns="">
          <p:pic>
            <p:nvPicPr>
              <p:cNvPr id="50" name="Ink 49">
                <a:extLst>
                  <a:ext uri="{FF2B5EF4-FFF2-40B4-BE49-F238E27FC236}">
                    <a16:creationId xmlns:a16="http://schemas.microsoft.com/office/drawing/2014/main" id="{B118D6BD-A5C5-6656-5FDF-F8C3E5EBBCD5}"/>
                  </a:ext>
                </a:extLst>
              </p:cNvPr>
              <p:cNvPicPr/>
              <p:nvPr/>
            </p:nvPicPr>
            <p:blipFill>
              <a:blip r:embed="rId251"/>
              <a:stretch>
                <a:fillRect/>
              </a:stretch>
            </p:blipFill>
            <p:spPr>
              <a:xfrm>
                <a:off x="8250965" y="578026"/>
                <a:ext cx="1038101" cy="216652"/>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1" name="Ink 50">
                <a:extLst>
                  <a:ext uri="{FF2B5EF4-FFF2-40B4-BE49-F238E27FC236}">
                    <a16:creationId xmlns:a16="http://schemas.microsoft.com/office/drawing/2014/main" id="{6D3B5E18-1858-4397-1C28-B703744CF415}"/>
                  </a:ext>
                </a:extLst>
              </p14:cNvPr>
              <p14:cNvContentPartPr/>
              <p14:nvPr/>
            </p14:nvContentPartPr>
            <p14:xfrm>
              <a:off x="8723919" y="560378"/>
              <a:ext cx="359585" cy="97799"/>
            </p14:xfrm>
          </p:contentPart>
        </mc:Choice>
        <mc:Fallback xmlns="">
          <p:pic>
            <p:nvPicPr>
              <p:cNvPr id="51" name="Ink 50">
                <a:extLst>
                  <a:ext uri="{FF2B5EF4-FFF2-40B4-BE49-F238E27FC236}">
                    <a16:creationId xmlns:a16="http://schemas.microsoft.com/office/drawing/2014/main" id="{6D3B5E18-1858-4397-1C28-B703744CF415}"/>
                  </a:ext>
                </a:extLst>
              </p:cNvPr>
              <p:cNvPicPr/>
              <p:nvPr/>
            </p:nvPicPr>
            <p:blipFill>
              <a:blip r:embed="rId253"/>
              <a:stretch>
                <a:fillRect/>
              </a:stretch>
            </p:blipFill>
            <p:spPr>
              <a:xfrm>
                <a:off x="8719604" y="556079"/>
                <a:ext cx="368215" cy="106397"/>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62" name="Ink 61">
                <a:extLst>
                  <a:ext uri="{FF2B5EF4-FFF2-40B4-BE49-F238E27FC236}">
                    <a16:creationId xmlns:a16="http://schemas.microsoft.com/office/drawing/2014/main" id="{5F811F7D-C941-9103-CE67-587C6F779B5A}"/>
                  </a:ext>
                </a:extLst>
              </p14:cNvPr>
              <p14:cNvContentPartPr/>
              <p14:nvPr/>
            </p14:nvContentPartPr>
            <p14:xfrm>
              <a:off x="8636289" y="860107"/>
              <a:ext cx="269246" cy="471898"/>
            </p14:xfrm>
          </p:contentPart>
        </mc:Choice>
        <mc:Fallback xmlns="">
          <p:pic>
            <p:nvPicPr>
              <p:cNvPr id="62" name="Ink 61">
                <a:extLst>
                  <a:ext uri="{FF2B5EF4-FFF2-40B4-BE49-F238E27FC236}">
                    <a16:creationId xmlns:a16="http://schemas.microsoft.com/office/drawing/2014/main" id="{5F811F7D-C941-9103-CE67-587C6F779B5A}"/>
                  </a:ext>
                </a:extLst>
              </p:cNvPr>
              <p:cNvPicPr/>
              <p:nvPr/>
            </p:nvPicPr>
            <p:blipFill>
              <a:blip r:embed="rId255"/>
              <a:stretch>
                <a:fillRect/>
              </a:stretch>
            </p:blipFill>
            <p:spPr>
              <a:xfrm>
                <a:off x="8631975" y="855791"/>
                <a:ext cx="277873" cy="48053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64" name="Ink 63">
                <a:extLst>
                  <a:ext uri="{FF2B5EF4-FFF2-40B4-BE49-F238E27FC236}">
                    <a16:creationId xmlns:a16="http://schemas.microsoft.com/office/drawing/2014/main" id="{A804789D-F6ED-8203-CE41-C39159482690}"/>
                  </a:ext>
                </a:extLst>
              </p14:cNvPr>
              <p14:cNvContentPartPr/>
              <p14:nvPr/>
            </p14:nvContentPartPr>
            <p14:xfrm>
              <a:off x="8742969" y="1184363"/>
              <a:ext cx="218720" cy="167289"/>
            </p14:xfrm>
          </p:contentPart>
        </mc:Choice>
        <mc:Fallback xmlns="">
          <p:pic>
            <p:nvPicPr>
              <p:cNvPr id="64" name="Ink 63">
                <a:extLst>
                  <a:ext uri="{FF2B5EF4-FFF2-40B4-BE49-F238E27FC236}">
                    <a16:creationId xmlns:a16="http://schemas.microsoft.com/office/drawing/2014/main" id="{A804789D-F6ED-8203-CE41-C39159482690}"/>
                  </a:ext>
                </a:extLst>
              </p:cNvPr>
              <p:cNvPicPr/>
              <p:nvPr/>
            </p:nvPicPr>
            <p:blipFill>
              <a:blip r:embed="rId257"/>
              <a:stretch>
                <a:fillRect/>
              </a:stretch>
            </p:blipFill>
            <p:spPr>
              <a:xfrm>
                <a:off x="8738659" y="1180055"/>
                <a:ext cx="227340" cy="175905"/>
              </a:xfrm>
              <a:prstGeom prst="rect">
                <a:avLst/>
              </a:prstGeom>
            </p:spPr>
          </p:pic>
        </mc:Fallback>
      </mc:AlternateContent>
    </p:spTree>
    <p:extLst>
      <p:ext uri="{BB962C8B-B14F-4D97-AF65-F5344CB8AC3E}">
        <p14:creationId xmlns:p14="http://schemas.microsoft.com/office/powerpoint/2010/main" val="807474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 name="Table 120">
            <a:extLst>
              <a:ext uri="{FF2B5EF4-FFF2-40B4-BE49-F238E27FC236}">
                <a16:creationId xmlns:a16="http://schemas.microsoft.com/office/drawing/2014/main" id="{20ED9EC0-3B6A-2663-FB7E-CB4B740A64F1}"/>
              </a:ext>
            </a:extLst>
          </p:cNvPr>
          <p:cNvGraphicFramePr>
            <a:graphicFrameLocks noGrp="1"/>
          </p:cNvGraphicFramePr>
          <p:nvPr>
            <p:extLst>
              <p:ext uri="{D42A27DB-BD31-4B8C-83A1-F6EECF244321}">
                <p14:modId xmlns:p14="http://schemas.microsoft.com/office/powerpoint/2010/main" val="4248903170"/>
              </p:ext>
            </p:extLst>
          </p:nvPr>
        </p:nvGraphicFramePr>
        <p:xfrm>
          <a:off x="302941" y="398759"/>
          <a:ext cx="11586117" cy="3105150"/>
        </p:xfrm>
        <a:graphic>
          <a:graphicData uri="http://schemas.openxmlformats.org/drawingml/2006/table">
            <a:tbl>
              <a:tblPr>
                <a:tableStyleId>{5940675A-B579-460E-94D1-54222C63F5DA}</a:tableStyleId>
              </a:tblPr>
              <a:tblGrid>
                <a:gridCol w="1520089">
                  <a:extLst>
                    <a:ext uri="{9D8B030D-6E8A-4147-A177-3AD203B41FA5}">
                      <a16:colId xmlns:a16="http://schemas.microsoft.com/office/drawing/2014/main" val="2026789112"/>
                    </a:ext>
                  </a:extLst>
                </a:gridCol>
                <a:gridCol w="2272681">
                  <a:extLst>
                    <a:ext uri="{9D8B030D-6E8A-4147-A177-3AD203B41FA5}">
                      <a16:colId xmlns:a16="http://schemas.microsoft.com/office/drawing/2014/main" val="3903330867"/>
                    </a:ext>
                  </a:extLst>
                </a:gridCol>
                <a:gridCol w="883316">
                  <a:extLst>
                    <a:ext uri="{9D8B030D-6E8A-4147-A177-3AD203B41FA5}">
                      <a16:colId xmlns:a16="http://schemas.microsoft.com/office/drawing/2014/main" val="3154559945"/>
                    </a:ext>
                  </a:extLst>
                </a:gridCol>
                <a:gridCol w="1190557">
                  <a:extLst>
                    <a:ext uri="{9D8B030D-6E8A-4147-A177-3AD203B41FA5}">
                      <a16:colId xmlns:a16="http://schemas.microsoft.com/office/drawing/2014/main" val="2324815882"/>
                    </a:ext>
                  </a:extLst>
                </a:gridCol>
                <a:gridCol w="1242087">
                  <a:extLst>
                    <a:ext uri="{9D8B030D-6E8A-4147-A177-3AD203B41FA5}">
                      <a16:colId xmlns:a16="http://schemas.microsoft.com/office/drawing/2014/main" val="1385568422"/>
                    </a:ext>
                  </a:extLst>
                </a:gridCol>
                <a:gridCol w="1712220">
                  <a:extLst>
                    <a:ext uri="{9D8B030D-6E8A-4147-A177-3AD203B41FA5}">
                      <a16:colId xmlns:a16="http://schemas.microsoft.com/office/drawing/2014/main" val="774699644"/>
                    </a:ext>
                  </a:extLst>
                </a:gridCol>
                <a:gridCol w="1228963">
                  <a:extLst>
                    <a:ext uri="{9D8B030D-6E8A-4147-A177-3AD203B41FA5}">
                      <a16:colId xmlns:a16="http://schemas.microsoft.com/office/drawing/2014/main" val="3416111330"/>
                    </a:ext>
                  </a:extLst>
                </a:gridCol>
                <a:gridCol w="1536204">
                  <a:extLst>
                    <a:ext uri="{9D8B030D-6E8A-4147-A177-3AD203B41FA5}">
                      <a16:colId xmlns:a16="http://schemas.microsoft.com/office/drawing/2014/main" val="2783830538"/>
                    </a:ext>
                  </a:extLst>
                </a:gridCol>
              </a:tblGrid>
              <a:tr h="309446">
                <a:tc>
                  <a:txBody>
                    <a:bodyPr/>
                    <a:lstStyle/>
                    <a:p>
                      <a:pPr algn="ctr" fontAlgn="b"/>
                      <a:r>
                        <a:rPr lang="en-US" sz="2000" b="1" u="none" strike="noStrike" dirty="0">
                          <a:solidFill>
                            <a:srgbClr val="FF0000"/>
                          </a:solidFill>
                          <a:effectLst/>
                          <a:highlight>
                            <a:srgbClr val="FF00FF"/>
                          </a:highlight>
                        </a:rPr>
                        <a:t>datetime</a:t>
                      </a:r>
                      <a:endParaRPr lang="en-US" sz="2000" b="1" i="0" u="none" strike="noStrike">
                        <a:solidFill>
                          <a:srgbClr val="FF0000"/>
                        </a:solidFill>
                        <a:effectLst/>
                        <a:highlight>
                          <a:srgbClr val="FF00FF"/>
                        </a:highlight>
                        <a:latin typeface="Calibri"/>
                      </a:endParaRPr>
                    </a:p>
                  </a:txBody>
                  <a:tcPr marL="5715" marR="5715" marT="5715" marB="0" anchor="b"/>
                </a:tc>
                <a:tc>
                  <a:txBody>
                    <a:bodyPr/>
                    <a:lstStyle/>
                    <a:p>
                      <a:pPr algn="ctr" fontAlgn="b"/>
                      <a:r>
                        <a:rPr lang="en-US" sz="2000" b="1" u="none" strike="noStrike" dirty="0" err="1">
                          <a:solidFill>
                            <a:schemeClr val="accent1"/>
                          </a:solidFill>
                          <a:effectLst/>
                          <a:highlight>
                            <a:srgbClr val="FF00FF"/>
                          </a:highlight>
                        </a:rPr>
                        <a:t>reference_datetime</a:t>
                      </a:r>
                      <a:endParaRPr lang="en-US" sz="2000" b="1" i="0" u="none" strike="noStrike">
                        <a:solidFill>
                          <a:schemeClr val="accent1"/>
                        </a:solidFill>
                        <a:effectLst/>
                        <a:highlight>
                          <a:srgbClr val="FF00FF"/>
                        </a:highlight>
                        <a:latin typeface="Calibri"/>
                      </a:endParaRPr>
                    </a:p>
                  </a:txBody>
                  <a:tcPr marL="5715" marR="5715" marT="5715" marB="0" anchor="b"/>
                </a:tc>
                <a:tc>
                  <a:txBody>
                    <a:bodyPr/>
                    <a:lstStyle/>
                    <a:p>
                      <a:pPr algn="ctr" fontAlgn="b"/>
                      <a:r>
                        <a:rPr lang="en-US" sz="2000" b="1" u="none" strike="noStrike" dirty="0" err="1">
                          <a:solidFill>
                            <a:schemeClr val="accent2"/>
                          </a:solidFill>
                          <a:effectLst/>
                        </a:rPr>
                        <a:t>site_id</a:t>
                      </a:r>
                      <a:endParaRPr lang="en-US" sz="2000" b="1" i="0" u="none" strike="noStrike">
                        <a:solidFill>
                          <a:schemeClr val="accent2"/>
                        </a:solidFill>
                        <a:effectLst/>
                        <a:latin typeface="Calibri"/>
                      </a:endParaRPr>
                    </a:p>
                  </a:txBody>
                  <a:tcPr marL="5715" marR="5715" marT="5715" marB="0" anchor="b"/>
                </a:tc>
                <a:tc>
                  <a:txBody>
                    <a:bodyPr/>
                    <a:lstStyle/>
                    <a:p>
                      <a:pPr algn="ctr" fontAlgn="b"/>
                      <a:r>
                        <a:rPr lang="en-US" sz="2000" b="1" u="none" strike="noStrike" dirty="0">
                          <a:solidFill>
                            <a:srgbClr val="000000"/>
                          </a:solidFill>
                          <a:effectLst/>
                        </a:rPr>
                        <a:t>family</a:t>
                      </a:r>
                      <a:endParaRPr lang="en-US" sz="2000" b="1" i="0" u="none" strike="noStrike" dirty="0">
                        <a:solidFill>
                          <a:srgbClr val="000000"/>
                        </a:solidFill>
                        <a:effectLst/>
                        <a:latin typeface="Calibri"/>
                      </a:endParaRPr>
                    </a:p>
                  </a:txBody>
                  <a:tcPr marL="5715" marR="5715" marT="5715" marB="0" anchor="b"/>
                </a:tc>
                <a:tc>
                  <a:txBody>
                    <a:bodyPr/>
                    <a:lstStyle/>
                    <a:p>
                      <a:pPr algn="ctr" fontAlgn="b"/>
                      <a:r>
                        <a:rPr lang="en-US" sz="2000" b="1" u="none" strike="noStrike" dirty="0">
                          <a:solidFill>
                            <a:schemeClr val="bg1">
                              <a:lumMod val="50000"/>
                            </a:schemeClr>
                          </a:solidFill>
                          <a:effectLst/>
                        </a:rPr>
                        <a:t>parameter</a:t>
                      </a:r>
                      <a:endParaRPr lang="en-US" sz="2000" b="1" i="0" u="none" strike="noStrike">
                        <a:solidFill>
                          <a:schemeClr val="bg1">
                            <a:lumMod val="50000"/>
                          </a:schemeClr>
                        </a:solidFill>
                        <a:effectLst/>
                        <a:latin typeface="Calibri"/>
                      </a:endParaRPr>
                    </a:p>
                  </a:txBody>
                  <a:tcPr marL="5715" marR="5715" marT="5715" marB="0" anchor="b"/>
                </a:tc>
                <a:tc>
                  <a:txBody>
                    <a:bodyPr/>
                    <a:lstStyle/>
                    <a:p>
                      <a:pPr algn="ctr" fontAlgn="b"/>
                      <a:r>
                        <a:rPr lang="en-US" sz="2000" b="1" u="none" strike="noStrike" dirty="0">
                          <a:solidFill>
                            <a:schemeClr val="accent6"/>
                          </a:solidFill>
                          <a:effectLst/>
                        </a:rPr>
                        <a:t>variable</a:t>
                      </a:r>
                      <a:endParaRPr lang="en-US" sz="2000" b="1" i="0" u="none" strike="noStrike">
                        <a:solidFill>
                          <a:schemeClr val="accent6"/>
                        </a:solidFill>
                        <a:effectLst/>
                        <a:latin typeface="Calibri"/>
                      </a:endParaRPr>
                    </a:p>
                  </a:txBody>
                  <a:tcPr marL="5715" marR="5715" marT="5715" marB="0" anchor="b"/>
                </a:tc>
                <a:tc>
                  <a:txBody>
                    <a:bodyPr/>
                    <a:lstStyle/>
                    <a:p>
                      <a:pPr algn="ctr" fontAlgn="b"/>
                      <a:r>
                        <a:rPr lang="en-US" sz="2000" b="1" u="none" strike="noStrike" dirty="0">
                          <a:solidFill>
                            <a:srgbClr val="7030A0"/>
                          </a:solidFill>
                          <a:effectLst/>
                        </a:rPr>
                        <a:t>prediction</a:t>
                      </a:r>
                      <a:endParaRPr lang="en-US" sz="2000" b="1" i="0" u="none" strike="noStrike">
                        <a:solidFill>
                          <a:srgbClr val="7030A0"/>
                        </a:solidFill>
                        <a:effectLst/>
                        <a:latin typeface="Calibri"/>
                      </a:endParaRPr>
                    </a:p>
                  </a:txBody>
                  <a:tcPr marL="5715" marR="5715" marT="5715" marB="0" anchor="b"/>
                </a:tc>
                <a:tc>
                  <a:txBody>
                    <a:bodyPr/>
                    <a:lstStyle/>
                    <a:p>
                      <a:pPr algn="ctr" fontAlgn="b"/>
                      <a:r>
                        <a:rPr lang="en-US" sz="2000" b="1" u="none" strike="noStrike" dirty="0" err="1">
                          <a:solidFill>
                            <a:srgbClr val="000000"/>
                          </a:solidFill>
                          <a:effectLst/>
                        </a:rPr>
                        <a:t>model_id</a:t>
                      </a:r>
                      <a:endParaRPr lang="en-US" sz="2000" b="1" i="0" u="none" strike="noStrike">
                        <a:solidFill>
                          <a:srgbClr val="000000"/>
                        </a:solidFill>
                        <a:effectLst/>
                        <a:latin typeface="Calibri"/>
                      </a:endParaRPr>
                    </a:p>
                  </a:txBody>
                  <a:tcPr marL="5715" marR="5715" marT="5715" marB="0" anchor="b"/>
                </a:tc>
                <a:extLst>
                  <a:ext uri="{0D108BD9-81ED-4DB2-BD59-A6C34878D82A}">
                    <a16:rowId xmlns:a16="http://schemas.microsoft.com/office/drawing/2014/main" val="2995231277"/>
                  </a:ext>
                </a:extLst>
              </a:tr>
              <a:tr h="309446">
                <a:tc>
                  <a:txBody>
                    <a:bodyPr/>
                    <a:lstStyle/>
                    <a:p>
                      <a:pPr algn="ctr" fontAlgn="b"/>
                      <a:r>
                        <a:rPr lang="en-VU" sz="2000" b="0" u="none" strike="noStrike" dirty="0">
                          <a:solidFill>
                            <a:srgbClr val="FF0000"/>
                          </a:solidFill>
                          <a:effectLst/>
                          <a:highlight>
                            <a:srgbClr val="FF00FF"/>
                          </a:highlight>
                        </a:rPr>
                        <a:t>202</a:t>
                      </a:r>
                      <a:r>
                        <a:rPr lang="en-US" sz="2000" b="0" u="none" strike="noStrike" dirty="0">
                          <a:solidFill>
                            <a:srgbClr val="FF0000"/>
                          </a:solidFill>
                          <a:effectLst/>
                          <a:highlight>
                            <a:srgbClr val="FF00FF"/>
                          </a:highlight>
                        </a:rPr>
                        <a:t>3-01</a:t>
                      </a:r>
                      <a:r>
                        <a:rPr lang="en-VU" sz="2000" b="0" u="none" strike="noStrike" dirty="0">
                          <a:solidFill>
                            <a:srgbClr val="FF0000"/>
                          </a:solidFill>
                          <a:effectLst/>
                          <a:highlight>
                            <a:srgbClr val="FF00FF"/>
                          </a:highlight>
                        </a:rPr>
                        <a:t>-12</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u="none" strike="noStrike" dirty="0">
                          <a:solidFill>
                            <a:schemeClr val="accent2"/>
                          </a:solidFill>
                          <a:effectLst/>
                        </a:rPr>
                        <a:t>BARC</a:t>
                      </a:r>
                      <a:endParaRPr lang="en-US" sz="2000" b="0" i="0" u="none" strike="noStrike" dirty="0">
                        <a:solidFill>
                          <a:schemeClr val="accent2"/>
                        </a:solidFill>
                        <a:effectLst/>
                        <a:latin typeface="Calibri"/>
                      </a:endParaRPr>
                    </a:p>
                  </a:txBody>
                  <a:tcPr marL="5715" marR="5715" marT="5715"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1</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lang="en-US" sz="2000" b="0" u="none" strike="noStrike" dirty="0">
                          <a:solidFill>
                            <a:schemeClr val="accent6"/>
                          </a:solidFill>
                          <a:effectLst/>
                        </a:rPr>
                        <a:t>temperature</a:t>
                      </a:r>
                      <a:endParaRPr lang="en-US" sz="2000" b="0" i="0" u="none" strike="noStrike" dirty="0">
                        <a:solidFill>
                          <a:schemeClr val="accent6"/>
                        </a:solidFill>
                        <a:effectLst/>
                        <a:latin typeface="Calibri"/>
                      </a:endParaRPr>
                    </a:p>
                  </a:txBody>
                  <a:tcPr marL="5715" marR="5715" marT="5715" marB="0" anchor="b"/>
                </a:tc>
                <a:tc>
                  <a:txBody>
                    <a:bodyPr/>
                    <a:lstStyle/>
                    <a:p>
                      <a:pPr algn="ctr" fontAlgn="b"/>
                      <a:r>
                        <a:rPr lang="en-VU" sz="2000" b="0" u="none" strike="noStrike" dirty="0">
                          <a:solidFill>
                            <a:srgbClr val="7030A0"/>
                          </a:solidFill>
                          <a:effectLst/>
                        </a:rPr>
                        <a:t>22.63563</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Calibri"/>
                      </a:endParaRPr>
                    </a:p>
                  </a:txBody>
                  <a:tcPr marL="5715" marR="5715" marT="5715" marB="0" anchor="b"/>
                </a:tc>
                <a:extLst>
                  <a:ext uri="{0D108BD9-81ED-4DB2-BD59-A6C34878D82A}">
                    <a16:rowId xmlns:a16="http://schemas.microsoft.com/office/drawing/2014/main" val="2627048431"/>
                  </a:ext>
                </a:extLst>
              </a:tr>
              <a:tr h="309446">
                <a:tc>
                  <a:txBody>
                    <a:bodyPr/>
                    <a:lstStyle/>
                    <a:p>
                      <a:pPr algn="ctr" fontAlgn="b"/>
                      <a:r>
                        <a:rPr lang="en-VU" sz="2000" b="0" u="none" strike="noStrike" dirty="0">
                          <a:solidFill>
                            <a:srgbClr val="FF0000"/>
                          </a:solidFill>
                          <a:effectLst/>
                          <a:highlight>
                            <a:srgbClr val="FF00FF"/>
                          </a:highlight>
                        </a:rPr>
                        <a:t>202</a:t>
                      </a:r>
                      <a:r>
                        <a:rPr lang="en-US" sz="2000" b="0" u="none" strike="noStrike" dirty="0">
                          <a:solidFill>
                            <a:srgbClr val="FF0000"/>
                          </a:solidFill>
                          <a:effectLst/>
                          <a:highlight>
                            <a:srgbClr val="FF00FF"/>
                          </a:highlight>
                        </a:rPr>
                        <a:t>3-01</a:t>
                      </a:r>
                      <a:r>
                        <a:rPr lang="en-VU" sz="2000" b="0" u="none" strike="noStrike" dirty="0">
                          <a:solidFill>
                            <a:srgbClr val="FF0000"/>
                          </a:solidFill>
                          <a:effectLst/>
                          <a:highlight>
                            <a:srgbClr val="FF00FF"/>
                          </a:highlight>
                        </a:rPr>
                        <a:t>-12</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u="none" strike="noStrike" dirty="0">
                          <a:solidFill>
                            <a:schemeClr val="accent2"/>
                          </a:solidFill>
                          <a:effectLst/>
                        </a:rPr>
                        <a:t>BARC</a:t>
                      </a:r>
                      <a:endParaRPr lang="en-US" sz="2000" b="0" i="0" u="none" strike="noStrike" dirty="0">
                        <a:solidFill>
                          <a:schemeClr val="accent2"/>
                        </a:solidFill>
                        <a:effectLst/>
                        <a:latin typeface="Calibri"/>
                      </a:endParaRPr>
                    </a:p>
                  </a:txBody>
                  <a:tcPr marL="5715" marR="5715" marT="5715"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2</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lang="en-US" sz="2000" b="0" u="none" strike="noStrike" dirty="0">
                          <a:solidFill>
                            <a:schemeClr val="accent6"/>
                          </a:solidFill>
                          <a:effectLst/>
                        </a:rPr>
                        <a:t>temperature</a:t>
                      </a:r>
                      <a:endParaRPr lang="en-US" sz="2000" b="0" i="0" u="none" strike="noStrike" dirty="0">
                        <a:solidFill>
                          <a:schemeClr val="accent6"/>
                        </a:solidFill>
                        <a:effectLst/>
                        <a:latin typeface="Calibri"/>
                      </a:endParaRPr>
                    </a:p>
                  </a:txBody>
                  <a:tcPr marL="5715" marR="5715" marT="5715" marB="0" anchor="b"/>
                </a:tc>
                <a:tc>
                  <a:txBody>
                    <a:bodyPr/>
                    <a:lstStyle/>
                    <a:p>
                      <a:pPr algn="ctr" fontAlgn="b"/>
                      <a:r>
                        <a:rPr lang="en-VU" sz="2000" b="0" u="none" strike="noStrike" dirty="0">
                          <a:solidFill>
                            <a:srgbClr val="7030A0"/>
                          </a:solidFill>
                          <a:effectLst/>
                        </a:rPr>
                        <a:t>26.75148</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71775693"/>
                  </a:ext>
                </a:extLst>
              </a:tr>
              <a:tr h="309446">
                <a:tc>
                  <a:txBody>
                    <a:bodyPr/>
                    <a:lstStyle/>
                    <a:p>
                      <a:pPr algn="ctr" fontAlgn="b"/>
                      <a:r>
                        <a:rPr lang="en-VU" sz="2000" b="0" u="none" strike="noStrike" dirty="0">
                          <a:solidFill>
                            <a:srgbClr val="FF0000"/>
                          </a:solidFill>
                          <a:effectLst/>
                          <a:highlight>
                            <a:srgbClr val="FF00FF"/>
                          </a:highlight>
                        </a:rPr>
                        <a:t>202</a:t>
                      </a:r>
                      <a:r>
                        <a:rPr lang="en-US" sz="2000" b="0" u="none" strike="noStrike" dirty="0">
                          <a:solidFill>
                            <a:srgbClr val="FF0000"/>
                          </a:solidFill>
                          <a:effectLst/>
                          <a:highlight>
                            <a:srgbClr val="FF00FF"/>
                          </a:highlight>
                        </a:rPr>
                        <a:t>3-01</a:t>
                      </a:r>
                      <a:r>
                        <a:rPr lang="en-VU" sz="2000" b="0" u="none" strike="noStrike" dirty="0">
                          <a:solidFill>
                            <a:srgbClr val="FF0000"/>
                          </a:solidFill>
                          <a:effectLst/>
                          <a:highlight>
                            <a:srgbClr val="FF00FF"/>
                          </a:highlight>
                        </a:rPr>
                        <a:t>-12</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u="none" strike="noStrike" dirty="0">
                          <a:solidFill>
                            <a:schemeClr val="accent2"/>
                          </a:solidFill>
                          <a:effectLst/>
                        </a:rPr>
                        <a:t>BARC</a:t>
                      </a:r>
                      <a:endParaRPr lang="en-US" sz="2000" b="0" i="0" u="none" strike="noStrike" dirty="0">
                        <a:solidFill>
                          <a:schemeClr val="accent2"/>
                        </a:solidFill>
                        <a:effectLst/>
                        <a:latin typeface="Calibri"/>
                      </a:endParaRPr>
                    </a:p>
                  </a:txBody>
                  <a:tcPr marL="5715" marR="5715" marT="5715"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3</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lang="en-US" sz="2000" b="0" u="none" strike="noStrike" dirty="0">
                          <a:solidFill>
                            <a:schemeClr val="accent6"/>
                          </a:solidFill>
                          <a:effectLst/>
                        </a:rPr>
                        <a:t>temperature</a:t>
                      </a:r>
                      <a:endParaRPr lang="en-US" sz="2000" b="0" i="0" u="none" strike="noStrike" dirty="0">
                        <a:solidFill>
                          <a:schemeClr val="accent6"/>
                        </a:solidFill>
                        <a:effectLst/>
                        <a:latin typeface="Calibri"/>
                      </a:endParaRPr>
                    </a:p>
                  </a:txBody>
                  <a:tcPr marL="5715" marR="5715" marT="5715" marB="0" anchor="b"/>
                </a:tc>
                <a:tc>
                  <a:txBody>
                    <a:bodyPr/>
                    <a:lstStyle/>
                    <a:p>
                      <a:pPr algn="ctr" fontAlgn="b"/>
                      <a:r>
                        <a:rPr lang="en-VU" sz="2000" b="0" u="none" strike="noStrike" dirty="0">
                          <a:solidFill>
                            <a:srgbClr val="7030A0"/>
                          </a:solidFill>
                          <a:effectLst/>
                        </a:rPr>
                        <a:t>24.65157</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2489842096"/>
                  </a:ext>
                </a:extLst>
              </a:tr>
              <a:tr h="309446">
                <a:tc>
                  <a:txBody>
                    <a:bodyPr/>
                    <a:lstStyle/>
                    <a:p>
                      <a:pPr algn="ctr" fontAlgn="b"/>
                      <a:r>
                        <a:rPr lang="en-VU" sz="2000" b="0" u="none" strike="noStrike" dirty="0">
                          <a:solidFill>
                            <a:srgbClr val="FF0000"/>
                          </a:solidFill>
                          <a:effectLst/>
                          <a:highlight>
                            <a:srgbClr val="FF00FF"/>
                          </a:highlight>
                        </a:rPr>
                        <a:t>202</a:t>
                      </a:r>
                      <a:r>
                        <a:rPr lang="en-US" sz="2000" b="0" u="none" strike="noStrike" dirty="0">
                          <a:solidFill>
                            <a:srgbClr val="FF0000"/>
                          </a:solidFill>
                          <a:effectLst/>
                          <a:highlight>
                            <a:srgbClr val="FF00FF"/>
                          </a:highlight>
                        </a:rPr>
                        <a:t>3-01</a:t>
                      </a:r>
                      <a:r>
                        <a:rPr lang="en-VU" sz="2000" b="0" u="none" strike="noStrike" dirty="0">
                          <a:solidFill>
                            <a:srgbClr val="FF0000"/>
                          </a:solidFill>
                          <a:effectLst/>
                          <a:highlight>
                            <a:srgbClr val="FF00FF"/>
                          </a:highlight>
                        </a:rPr>
                        <a:t>-12</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u="none" strike="noStrike" dirty="0">
                          <a:solidFill>
                            <a:schemeClr val="accent2"/>
                          </a:solidFill>
                          <a:effectLst/>
                        </a:rPr>
                        <a:t>BARC</a:t>
                      </a:r>
                      <a:endParaRPr lang="en-US" sz="2000" b="0" i="0" u="none" strike="noStrike" dirty="0">
                        <a:solidFill>
                          <a:schemeClr val="accent2"/>
                        </a:solidFill>
                        <a:effectLst/>
                        <a:latin typeface="Calibri"/>
                      </a:endParaRPr>
                    </a:p>
                  </a:txBody>
                  <a:tcPr marL="5715" marR="5715" marT="5715"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4</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lang="en-US" sz="2000" b="0" u="none" strike="noStrike" dirty="0">
                          <a:solidFill>
                            <a:schemeClr val="accent6"/>
                          </a:solidFill>
                          <a:effectLst/>
                        </a:rPr>
                        <a:t>temperature</a:t>
                      </a:r>
                      <a:endParaRPr lang="en-US" sz="2000" b="0" i="0" u="none" strike="noStrike" dirty="0">
                        <a:solidFill>
                          <a:schemeClr val="accent6"/>
                        </a:solidFill>
                        <a:effectLst/>
                        <a:latin typeface="Calibri"/>
                      </a:endParaRPr>
                    </a:p>
                  </a:txBody>
                  <a:tcPr marL="5715" marR="5715" marT="5715" marB="0" anchor="b"/>
                </a:tc>
                <a:tc>
                  <a:txBody>
                    <a:bodyPr/>
                    <a:lstStyle/>
                    <a:p>
                      <a:pPr algn="ctr" fontAlgn="b"/>
                      <a:r>
                        <a:rPr lang="en-VU" sz="2000" b="0" u="none" strike="noStrike" dirty="0">
                          <a:solidFill>
                            <a:srgbClr val="7030A0"/>
                          </a:solidFill>
                          <a:effectLst/>
                        </a:rPr>
                        <a:t>25.1389</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2335108354"/>
                  </a:ext>
                </a:extLst>
              </a:tr>
              <a:tr h="309446">
                <a:tc>
                  <a:txBody>
                    <a:bodyPr/>
                    <a:lstStyle/>
                    <a:p>
                      <a:pPr algn="ctr" fontAlgn="b"/>
                      <a:r>
                        <a:rPr lang="en-US" sz="2000" b="0" i="0" u="none" strike="noStrike" dirty="0">
                          <a:solidFill>
                            <a:srgbClr val="FF0000"/>
                          </a:solidFill>
                          <a:effectLst/>
                          <a:highlight>
                            <a:srgbClr val="FF00FF"/>
                          </a:highlight>
                          <a:latin typeface="Calibri"/>
                        </a:rPr>
                        <a:t>…</a:t>
                      </a:r>
                    </a:p>
                  </a:txBody>
                  <a:tcPr marL="5715" marR="5715" marT="5715" marB="0" anchor="b"/>
                </a:tc>
                <a:tc>
                  <a:txBody>
                    <a:bodyPr/>
                    <a:lstStyle/>
                    <a:p>
                      <a:pPr algn="ctr" fontAlgn="b"/>
                      <a:r>
                        <a:rPr lang="en-US" sz="2000" b="0" i="0" u="none" strike="noStrike" dirty="0">
                          <a:solidFill>
                            <a:schemeClr val="accent1"/>
                          </a:solidFill>
                          <a:effectLst/>
                          <a:highlight>
                            <a:srgbClr val="FF00FF"/>
                          </a:highlight>
                          <a:latin typeface="Calibri"/>
                        </a:rPr>
                        <a:t>…</a:t>
                      </a:r>
                    </a:p>
                  </a:txBody>
                  <a:tcPr marL="5715" marR="5715" marT="5715" marB="0" anchor="b"/>
                </a:tc>
                <a:tc>
                  <a:txBody>
                    <a:bodyPr/>
                    <a:lstStyle/>
                    <a:p>
                      <a:pPr algn="ctr" fontAlgn="b"/>
                      <a:r>
                        <a:rPr lang="en-US" sz="2000" b="0" i="0" u="none" strike="noStrike" dirty="0">
                          <a:solidFill>
                            <a:schemeClr val="accent2"/>
                          </a:solidFill>
                          <a:effectLst/>
                          <a:latin typeface="Calibri"/>
                        </a:rPr>
                        <a:t>…</a:t>
                      </a:r>
                    </a:p>
                  </a:txBody>
                  <a:tcPr marL="5715" marR="5715" marT="5715" marB="0" anchor="b"/>
                </a:tc>
                <a:tc>
                  <a:txBody>
                    <a:bodyPr/>
                    <a:lstStyle/>
                    <a:p>
                      <a:pPr algn="ctr" fontAlgn="b"/>
                      <a:r>
                        <a:rPr lang="en-US" sz="2000" b="0" i="0" u="none" strike="noStrike" dirty="0">
                          <a:solidFill>
                            <a:srgbClr val="000000"/>
                          </a:solidFill>
                          <a:effectLst/>
                          <a:latin typeface="Calibri"/>
                        </a:rPr>
                        <a:t>…</a:t>
                      </a:r>
                    </a:p>
                  </a:txBody>
                  <a:tcPr marL="5715" marR="5715" marT="5715" marB="0" anchor="b"/>
                </a:tc>
                <a:tc>
                  <a:txBody>
                    <a:bodyPr/>
                    <a:lstStyle/>
                    <a:p>
                      <a:pPr algn="ctr" fontAlgn="b"/>
                      <a:r>
                        <a:rPr lang="en-US" sz="2000" b="0" i="0" u="none" strike="noStrike" dirty="0">
                          <a:solidFill>
                            <a:schemeClr val="bg1">
                              <a:lumMod val="50000"/>
                            </a:schemeClr>
                          </a:solidFill>
                          <a:effectLst/>
                          <a:latin typeface="Calibri"/>
                        </a:rPr>
                        <a:t>…</a:t>
                      </a:r>
                    </a:p>
                  </a:txBody>
                  <a:tcPr marL="5715" marR="5715" marT="5715" marB="0" anchor="b"/>
                </a:tc>
                <a:tc>
                  <a:txBody>
                    <a:bodyPr/>
                    <a:lstStyle/>
                    <a:p>
                      <a:pPr algn="ctr" fontAlgn="b"/>
                      <a:r>
                        <a:rPr lang="en-US" sz="2000" b="0" i="0" u="none" strike="noStrike" dirty="0">
                          <a:solidFill>
                            <a:schemeClr val="accent6"/>
                          </a:solidFill>
                          <a:effectLst/>
                          <a:latin typeface="Calibri"/>
                        </a:rPr>
                        <a:t>…</a:t>
                      </a:r>
                    </a:p>
                  </a:txBody>
                  <a:tcPr marL="5715" marR="5715" marT="5715" marB="0" anchor="b"/>
                </a:tc>
                <a:tc>
                  <a:txBody>
                    <a:bodyPr/>
                    <a:lstStyle/>
                    <a:p>
                      <a:pPr algn="ctr" fontAlgn="b"/>
                      <a:r>
                        <a:rPr lang="en-US" sz="2000" b="0" i="0" u="none" strike="noStrike" dirty="0">
                          <a:solidFill>
                            <a:srgbClr val="7030A0"/>
                          </a:solidFill>
                          <a:effectLst/>
                          <a:latin typeface="Calibri"/>
                        </a:rPr>
                        <a:t>…</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320698093"/>
                  </a:ext>
                </a:extLst>
              </a:tr>
              <a:tr h="309446">
                <a:tc>
                  <a:txBody>
                    <a:bodyPr/>
                    <a:lstStyle/>
                    <a:p>
                      <a:pPr algn="ctr" fontAlgn="b"/>
                      <a:r>
                        <a:rPr lang="en-VU" sz="2000" b="0" u="none" strike="noStrike" dirty="0">
                          <a:solidFill>
                            <a:srgbClr val="FF0000"/>
                          </a:solidFill>
                          <a:effectLst/>
                          <a:highlight>
                            <a:srgbClr val="FF00FF"/>
                          </a:highlight>
                        </a:rPr>
                        <a:t>202</a:t>
                      </a:r>
                      <a:r>
                        <a:rPr lang="en-US" sz="2000" b="0" u="none" strike="noStrike" dirty="0">
                          <a:solidFill>
                            <a:srgbClr val="FF0000"/>
                          </a:solidFill>
                          <a:effectLst/>
                          <a:highlight>
                            <a:srgbClr val="FF00FF"/>
                          </a:highlight>
                        </a:rPr>
                        <a:t>3-02-10</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i="0" u="none" strike="noStrike" dirty="0">
                          <a:solidFill>
                            <a:schemeClr val="accent2"/>
                          </a:solidFill>
                          <a:effectLst/>
                          <a:latin typeface="Calibri"/>
                        </a:rPr>
                        <a:t>BARC</a:t>
                      </a:r>
                    </a:p>
                  </a:txBody>
                  <a:tcPr marL="5715" marR="5715" marT="5715"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1</a:t>
                      </a:r>
                    </a:p>
                  </a:txBody>
                  <a:tcPr marL="5715" marR="5715" marT="5715" marB="0" anchor="b"/>
                </a:tc>
                <a:tc>
                  <a:txBody>
                    <a:bodyPr/>
                    <a:lstStyle/>
                    <a:p>
                      <a:pPr algn="ctr" fontAlgn="b"/>
                      <a:r>
                        <a:rPr lang="en-US" sz="2000" b="0" i="0" u="none" strike="noStrike" dirty="0">
                          <a:solidFill>
                            <a:schemeClr val="accent6"/>
                          </a:solidFill>
                          <a:effectLst/>
                          <a:latin typeface="Calibri"/>
                        </a:rPr>
                        <a:t>temperature</a:t>
                      </a:r>
                    </a:p>
                  </a:txBody>
                  <a:tcPr marL="5715" marR="5715" marT="5715" marB="0" anchor="b"/>
                </a:tc>
                <a:tc>
                  <a:txBody>
                    <a:bodyPr/>
                    <a:lstStyle/>
                    <a:p>
                      <a:pPr algn="ctr" fontAlgn="b"/>
                      <a:r>
                        <a:rPr lang="en-VU" sz="2000" b="0" i="0" u="none" strike="noStrike" dirty="0">
                          <a:solidFill>
                            <a:srgbClr val="7030A0"/>
                          </a:solidFill>
                          <a:effectLst/>
                          <a:latin typeface="Calibri"/>
                        </a:rPr>
                        <a:t>19.40379</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554597632"/>
                  </a:ext>
                </a:extLst>
              </a:tr>
              <a:tr h="309446">
                <a:tc>
                  <a:txBody>
                    <a:bodyPr/>
                    <a:lstStyle/>
                    <a:p>
                      <a:pPr algn="ctr" fontAlgn="b"/>
                      <a:r>
                        <a:rPr kumimoji="0" lang="en-VU" sz="2000" b="0" i="0" u="none" strike="noStrike" kern="1200" cap="none" spc="0" normalizeH="0" baseline="0" noProof="0">
                          <a:ln>
                            <a:noFill/>
                          </a:ln>
                          <a:solidFill>
                            <a:srgbClr val="FF0000"/>
                          </a:solidFill>
                          <a:effectLst/>
                          <a:highlight>
                            <a:srgbClr val="FF00FF"/>
                          </a:highlight>
                          <a:uLnTx/>
                          <a:uFillTx/>
                          <a:latin typeface="Calibri" panose="020F0502020204030204"/>
                          <a:ea typeface="+mn-ea"/>
                          <a:cs typeface="+mn-cs"/>
                        </a:rPr>
                        <a:t>202</a:t>
                      </a:r>
                      <a:r>
                        <a:rPr kumimoji="0" lang="en-US" sz="2000" b="0" i="0" u="none" strike="noStrike" kern="1200" cap="none" spc="0" normalizeH="0" baseline="0" noProof="0">
                          <a:ln>
                            <a:noFill/>
                          </a:ln>
                          <a:solidFill>
                            <a:srgbClr val="FF0000"/>
                          </a:solidFill>
                          <a:effectLst/>
                          <a:highlight>
                            <a:srgbClr val="FF00FF"/>
                          </a:highlight>
                          <a:uLnTx/>
                          <a:uFillTx/>
                          <a:latin typeface="Calibri" panose="020F0502020204030204"/>
                          <a:ea typeface="+mn-ea"/>
                          <a:cs typeface="+mn-cs"/>
                        </a:rPr>
                        <a:t>3-02-10</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i="0" u="none" strike="noStrike" dirty="0">
                          <a:solidFill>
                            <a:schemeClr val="accent2"/>
                          </a:solidFill>
                          <a:effectLst/>
                          <a:latin typeface="Calibri"/>
                        </a:rPr>
                        <a:t>BARC</a:t>
                      </a:r>
                    </a:p>
                  </a:txBody>
                  <a:tcPr marL="5715" marR="5715" marT="5715"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2</a:t>
                      </a:r>
                    </a:p>
                  </a:txBody>
                  <a:tcPr marL="5715" marR="5715" marT="5715" marB="0" anchor="b"/>
                </a:tc>
                <a:tc>
                  <a:txBody>
                    <a:bodyPr/>
                    <a:lstStyle/>
                    <a:p>
                      <a:pPr algn="ctr" fontAlgn="b"/>
                      <a:r>
                        <a:rPr lang="en-US" sz="2000" b="0" i="0" u="none" strike="noStrike" dirty="0">
                          <a:solidFill>
                            <a:schemeClr val="accent6"/>
                          </a:solidFill>
                          <a:effectLst/>
                          <a:latin typeface="Calibri"/>
                        </a:rPr>
                        <a:t>temperature</a:t>
                      </a:r>
                    </a:p>
                  </a:txBody>
                  <a:tcPr marL="5715" marR="5715" marT="5715" marB="0" anchor="b"/>
                </a:tc>
                <a:tc>
                  <a:txBody>
                    <a:bodyPr/>
                    <a:lstStyle/>
                    <a:p>
                      <a:pPr algn="ctr" fontAlgn="b"/>
                      <a:r>
                        <a:rPr lang="en-VU" sz="2000" b="0" i="0" u="none" strike="noStrike" dirty="0">
                          <a:solidFill>
                            <a:srgbClr val="7030A0"/>
                          </a:solidFill>
                          <a:effectLst/>
                          <a:latin typeface="Calibri"/>
                        </a:rPr>
                        <a:t>24.89667</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2067734504"/>
                  </a:ext>
                </a:extLst>
              </a:tr>
              <a:tr h="309446">
                <a:tc>
                  <a:txBody>
                    <a:bodyPr/>
                    <a:lstStyle/>
                    <a:p>
                      <a:pPr algn="ctr" fontAlgn="b"/>
                      <a:r>
                        <a:rPr kumimoji="0" lang="en-VU" sz="2000" b="0" i="0" u="none" strike="noStrike" kern="1200" cap="none" spc="0" normalizeH="0" baseline="0" noProof="0">
                          <a:ln>
                            <a:noFill/>
                          </a:ln>
                          <a:solidFill>
                            <a:srgbClr val="FF0000"/>
                          </a:solidFill>
                          <a:effectLst/>
                          <a:highlight>
                            <a:srgbClr val="FF00FF"/>
                          </a:highlight>
                          <a:uLnTx/>
                          <a:uFillTx/>
                          <a:latin typeface="Calibri" panose="020F0502020204030204"/>
                          <a:ea typeface="+mn-ea"/>
                          <a:cs typeface="+mn-cs"/>
                        </a:rPr>
                        <a:t>202</a:t>
                      </a:r>
                      <a:r>
                        <a:rPr kumimoji="0" lang="en-US" sz="2000" b="0" i="0" u="none" strike="noStrike" kern="1200" cap="none" spc="0" normalizeH="0" baseline="0" noProof="0">
                          <a:ln>
                            <a:noFill/>
                          </a:ln>
                          <a:solidFill>
                            <a:srgbClr val="FF0000"/>
                          </a:solidFill>
                          <a:effectLst/>
                          <a:highlight>
                            <a:srgbClr val="FF00FF"/>
                          </a:highlight>
                          <a:uLnTx/>
                          <a:uFillTx/>
                          <a:latin typeface="Calibri" panose="020F0502020204030204"/>
                          <a:ea typeface="+mn-ea"/>
                          <a:cs typeface="+mn-cs"/>
                        </a:rPr>
                        <a:t>3-02-10</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i="0" u="none" strike="noStrike" dirty="0">
                          <a:solidFill>
                            <a:schemeClr val="accent2"/>
                          </a:solidFill>
                          <a:effectLst/>
                          <a:latin typeface="Calibri"/>
                        </a:rPr>
                        <a:t>BARC</a:t>
                      </a:r>
                    </a:p>
                  </a:txBody>
                  <a:tcPr marL="5715" marR="5715" marT="5715"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3</a:t>
                      </a:r>
                    </a:p>
                  </a:txBody>
                  <a:tcPr marL="5715" marR="5715" marT="5715" marB="0" anchor="b"/>
                </a:tc>
                <a:tc>
                  <a:txBody>
                    <a:bodyPr/>
                    <a:lstStyle/>
                    <a:p>
                      <a:pPr algn="ctr" fontAlgn="b"/>
                      <a:r>
                        <a:rPr lang="en-US" sz="2000" b="0" i="0" u="none" strike="noStrike" dirty="0">
                          <a:solidFill>
                            <a:schemeClr val="accent6"/>
                          </a:solidFill>
                          <a:effectLst/>
                          <a:latin typeface="Calibri"/>
                        </a:rPr>
                        <a:t>temperature</a:t>
                      </a:r>
                    </a:p>
                  </a:txBody>
                  <a:tcPr marL="5715" marR="5715" marT="5715" marB="0" anchor="b"/>
                </a:tc>
                <a:tc>
                  <a:txBody>
                    <a:bodyPr/>
                    <a:lstStyle/>
                    <a:p>
                      <a:pPr algn="ctr" fontAlgn="b"/>
                      <a:r>
                        <a:rPr lang="en-VU" sz="2000" b="0" i="0" u="none" strike="noStrike" dirty="0">
                          <a:solidFill>
                            <a:srgbClr val="7030A0"/>
                          </a:solidFill>
                          <a:effectLst/>
                          <a:latin typeface="Calibri"/>
                        </a:rPr>
                        <a:t>25.98961</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177398614"/>
                  </a:ext>
                </a:extLst>
              </a:tr>
              <a:tr h="309446">
                <a:tc>
                  <a:txBody>
                    <a:bodyPr/>
                    <a:lstStyle/>
                    <a:p>
                      <a:pPr algn="ctr" fontAlgn="b"/>
                      <a:r>
                        <a:rPr kumimoji="0" lang="en-VU" sz="2000" b="0" i="0" u="none" strike="noStrike" kern="1200" cap="none" spc="0" normalizeH="0" baseline="0" noProof="0" dirty="0">
                          <a:ln>
                            <a:noFill/>
                          </a:ln>
                          <a:solidFill>
                            <a:srgbClr val="FF0000"/>
                          </a:solidFill>
                          <a:effectLst/>
                          <a:highlight>
                            <a:srgbClr val="FF00FF"/>
                          </a:highligh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highlight>
                            <a:srgbClr val="FF00FF"/>
                          </a:highlight>
                          <a:uLnTx/>
                          <a:uFillTx/>
                          <a:latin typeface="Calibri" panose="020F0502020204030204"/>
                          <a:ea typeface="+mn-ea"/>
                          <a:cs typeface="+mn-cs"/>
                        </a:rPr>
                        <a:t>3-02-10</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i="0" u="none" strike="noStrike" dirty="0">
                          <a:solidFill>
                            <a:schemeClr val="accent2"/>
                          </a:solidFill>
                          <a:effectLst/>
                          <a:latin typeface="Calibri"/>
                        </a:rPr>
                        <a:t>BARC</a:t>
                      </a:r>
                    </a:p>
                  </a:txBody>
                  <a:tcPr marL="5715" marR="5715" marT="5715"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4</a:t>
                      </a:r>
                    </a:p>
                  </a:txBody>
                  <a:tcPr marL="5715" marR="5715" marT="5715" marB="0" anchor="b"/>
                </a:tc>
                <a:tc>
                  <a:txBody>
                    <a:bodyPr/>
                    <a:lstStyle/>
                    <a:p>
                      <a:pPr algn="ctr" fontAlgn="b"/>
                      <a:r>
                        <a:rPr lang="en-US" sz="2000" b="0" i="0" u="none" strike="noStrike" dirty="0">
                          <a:solidFill>
                            <a:schemeClr val="accent6"/>
                          </a:solidFill>
                          <a:effectLst/>
                          <a:latin typeface="Calibri"/>
                        </a:rPr>
                        <a:t>temperature</a:t>
                      </a:r>
                    </a:p>
                  </a:txBody>
                  <a:tcPr marL="5715" marR="5715" marT="5715" marB="0" anchor="b"/>
                </a:tc>
                <a:tc>
                  <a:txBody>
                    <a:bodyPr/>
                    <a:lstStyle/>
                    <a:p>
                      <a:pPr algn="ctr" fontAlgn="b"/>
                      <a:r>
                        <a:rPr lang="en-VU" sz="2000" b="0" i="0" u="none" strike="noStrike" dirty="0">
                          <a:solidFill>
                            <a:srgbClr val="7030A0"/>
                          </a:solidFill>
                          <a:effectLst/>
                          <a:latin typeface="Calibri"/>
                        </a:rPr>
                        <a:t>26.40593</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1684290686"/>
                  </a:ext>
                </a:extLst>
              </a:tr>
            </a:tbl>
          </a:graphicData>
        </a:graphic>
      </p:graphicFrame>
      <p:pic>
        <p:nvPicPr>
          <p:cNvPr id="2" name="Picture 2" descr="Map&#10;&#10;Description automatically generated">
            <a:extLst>
              <a:ext uri="{FF2B5EF4-FFF2-40B4-BE49-F238E27FC236}">
                <a16:creationId xmlns:a16="http://schemas.microsoft.com/office/drawing/2014/main" id="{A05A1D9A-2039-1E53-D46E-FCD048ABBC6F}"/>
              </a:ext>
            </a:extLst>
          </p:cNvPr>
          <p:cNvPicPr>
            <a:picLocks noChangeAspect="1"/>
          </p:cNvPicPr>
          <p:nvPr/>
        </p:nvPicPr>
        <p:blipFill>
          <a:blip r:embed="rId3"/>
          <a:stretch>
            <a:fillRect/>
          </a:stretch>
        </p:blipFill>
        <p:spPr>
          <a:xfrm>
            <a:off x="4047396" y="3768953"/>
            <a:ext cx="4410645" cy="2793402"/>
          </a:xfrm>
          <a:prstGeom prst="rect">
            <a:avLst/>
          </a:prstGeom>
        </p:spPr>
      </p:pic>
    </p:spTree>
    <p:extLst>
      <p:ext uri="{BB962C8B-B14F-4D97-AF65-F5344CB8AC3E}">
        <p14:creationId xmlns:p14="http://schemas.microsoft.com/office/powerpoint/2010/main" val="3015885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6" name="Rectangle 5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54" name="Freeform: Shape 5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A2E5CFC-DC7B-B60D-AC22-9FBFC092845E}"/>
              </a:ext>
            </a:extLst>
          </p:cNvPr>
          <p:cNvPicPr>
            <a:picLocks noChangeAspect="1"/>
          </p:cNvPicPr>
          <p:nvPr/>
        </p:nvPicPr>
        <p:blipFill rotWithShape="1">
          <a:blip r:embed="rId3"/>
          <a:srcRect r="20029"/>
          <a:stretch/>
        </p:blipFill>
        <p:spPr>
          <a:xfrm>
            <a:off x="1267986" y="427567"/>
            <a:ext cx="9272953" cy="5656440"/>
          </a:xfrm>
          <a:prstGeom prst="rect">
            <a:avLst/>
          </a:prstGeom>
        </p:spPr>
      </p:pic>
      <p:sp>
        <p:nvSpPr>
          <p:cNvPr id="2" name="Rectangle 1">
            <a:extLst>
              <a:ext uri="{FF2B5EF4-FFF2-40B4-BE49-F238E27FC236}">
                <a16:creationId xmlns:a16="http://schemas.microsoft.com/office/drawing/2014/main" id="{0EC802AF-870F-6489-02E1-F49A6AF6EF38}"/>
              </a:ext>
            </a:extLst>
          </p:cNvPr>
          <p:cNvSpPr/>
          <p:nvPr/>
        </p:nvSpPr>
        <p:spPr>
          <a:xfrm>
            <a:off x="3484800" y="2057399"/>
            <a:ext cx="401400" cy="3825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0BDAE17-B769-EFE2-7181-45B787E0C574}"/>
              </a:ext>
            </a:extLst>
          </p:cNvPr>
          <p:cNvSpPr/>
          <p:nvPr/>
        </p:nvSpPr>
        <p:spPr>
          <a:xfrm rot="225943">
            <a:off x="3404701" y="3046423"/>
            <a:ext cx="401400" cy="21248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673C4DFE-0E21-F9BA-5075-4A80E0444B48}"/>
                  </a:ext>
                </a:extLst>
              </p14:cNvPr>
              <p14:cNvContentPartPr/>
              <p14:nvPr/>
            </p14:nvContentPartPr>
            <p14:xfrm>
              <a:off x="2502682" y="1672598"/>
              <a:ext cx="360" cy="360"/>
            </p14:xfrm>
          </p:contentPart>
        </mc:Choice>
        <mc:Fallback xmlns="">
          <p:pic>
            <p:nvPicPr>
              <p:cNvPr id="9" name="Ink 8">
                <a:extLst>
                  <a:ext uri="{FF2B5EF4-FFF2-40B4-BE49-F238E27FC236}">
                    <a16:creationId xmlns:a16="http://schemas.microsoft.com/office/drawing/2014/main" id="{673C4DFE-0E21-F9BA-5075-4A80E0444B48}"/>
                  </a:ext>
                </a:extLst>
              </p:cNvPr>
              <p:cNvPicPr/>
              <p:nvPr/>
            </p:nvPicPr>
            <p:blipFill>
              <a:blip r:embed="rId5"/>
              <a:stretch>
                <a:fillRect/>
              </a:stretch>
            </p:blipFill>
            <p:spPr>
              <a:xfrm>
                <a:off x="2498362" y="1668278"/>
                <a:ext cx="9000" cy="9000"/>
              </a:xfrm>
              <a:prstGeom prst="rect">
                <a:avLst/>
              </a:prstGeom>
            </p:spPr>
          </p:pic>
        </mc:Fallback>
      </mc:AlternateContent>
      <p:grpSp>
        <p:nvGrpSpPr>
          <p:cNvPr id="12" name="Group 11">
            <a:extLst>
              <a:ext uri="{FF2B5EF4-FFF2-40B4-BE49-F238E27FC236}">
                <a16:creationId xmlns:a16="http://schemas.microsoft.com/office/drawing/2014/main" id="{74DE40CB-2C7E-3571-714A-6F2FA7BBD10D}"/>
              </a:ext>
            </a:extLst>
          </p:cNvPr>
          <p:cNvGrpSpPr/>
          <p:nvPr/>
        </p:nvGrpSpPr>
        <p:grpSpPr>
          <a:xfrm>
            <a:off x="3121920" y="4712280"/>
            <a:ext cx="529560" cy="320400"/>
            <a:chOff x="3121920" y="4712280"/>
            <a:chExt cx="529560" cy="3204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6B8F8EB9-6F3B-6750-5C3C-2846453D5180}"/>
                    </a:ext>
                  </a:extLst>
                </p14:cNvPr>
                <p14:cNvContentPartPr/>
                <p14:nvPr/>
              </p14:nvContentPartPr>
              <p14:xfrm>
                <a:off x="3121920" y="4878960"/>
                <a:ext cx="199800" cy="15480"/>
              </p14:xfrm>
            </p:contentPart>
          </mc:Choice>
          <mc:Fallback xmlns="">
            <p:pic>
              <p:nvPicPr>
                <p:cNvPr id="10" name="Ink 9">
                  <a:extLst>
                    <a:ext uri="{FF2B5EF4-FFF2-40B4-BE49-F238E27FC236}">
                      <a16:creationId xmlns:a16="http://schemas.microsoft.com/office/drawing/2014/main" id="{6B8F8EB9-6F3B-6750-5C3C-2846453D5180}"/>
                    </a:ext>
                  </a:extLst>
                </p:cNvPr>
                <p:cNvPicPr/>
                <p:nvPr/>
              </p:nvPicPr>
              <p:blipFill>
                <a:blip r:embed="rId7"/>
                <a:stretch>
                  <a:fillRect/>
                </a:stretch>
              </p:blipFill>
              <p:spPr>
                <a:xfrm>
                  <a:off x="3117600" y="4874640"/>
                  <a:ext cx="2084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ADB36821-07E5-9705-FDAC-32B7DB2BAA28}"/>
                    </a:ext>
                  </a:extLst>
                </p14:cNvPr>
                <p14:cNvContentPartPr/>
                <p14:nvPr/>
              </p14:nvContentPartPr>
              <p14:xfrm>
                <a:off x="3420000" y="4712280"/>
                <a:ext cx="231480" cy="320400"/>
              </p14:xfrm>
            </p:contentPart>
          </mc:Choice>
          <mc:Fallback xmlns="">
            <p:pic>
              <p:nvPicPr>
                <p:cNvPr id="11" name="Ink 10">
                  <a:extLst>
                    <a:ext uri="{FF2B5EF4-FFF2-40B4-BE49-F238E27FC236}">
                      <a16:creationId xmlns:a16="http://schemas.microsoft.com/office/drawing/2014/main" id="{ADB36821-07E5-9705-FDAC-32B7DB2BAA28}"/>
                    </a:ext>
                  </a:extLst>
                </p:cNvPr>
                <p:cNvPicPr/>
                <p:nvPr/>
              </p:nvPicPr>
              <p:blipFill>
                <a:blip r:embed="rId9"/>
                <a:stretch>
                  <a:fillRect/>
                </a:stretch>
              </p:blipFill>
              <p:spPr>
                <a:xfrm>
                  <a:off x="3415680" y="4707960"/>
                  <a:ext cx="240120" cy="32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10663FFE-20CB-03B5-63CE-B0AD05AC3252}"/>
                  </a:ext>
                </a:extLst>
              </p14:cNvPr>
              <p14:cNvContentPartPr/>
              <p14:nvPr/>
            </p14:nvContentPartPr>
            <p14:xfrm>
              <a:off x="3319560" y="4163640"/>
              <a:ext cx="167760" cy="7560"/>
            </p14:xfrm>
          </p:contentPart>
        </mc:Choice>
        <mc:Fallback xmlns="">
          <p:pic>
            <p:nvPicPr>
              <p:cNvPr id="13" name="Ink 12">
                <a:extLst>
                  <a:ext uri="{FF2B5EF4-FFF2-40B4-BE49-F238E27FC236}">
                    <a16:creationId xmlns:a16="http://schemas.microsoft.com/office/drawing/2014/main" id="{10663FFE-20CB-03B5-63CE-B0AD05AC3252}"/>
                  </a:ext>
                </a:extLst>
              </p:cNvPr>
              <p:cNvPicPr/>
              <p:nvPr/>
            </p:nvPicPr>
            <p:blipFill>
              <a:blip r:embed="rId11"/>
              <a:stretch>
                <a:fillRect/>
              </a:stretch>
            </p:blipFill>
            <p:spPr>
              <a:xfrm>
                <a:off x="3315240" y="4159320"/>
                <a:ext cx="1764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F80DC12-90D2-72CE-C947-CB35C9DA8CAF}"/>
                  </a:ext>
                </a:extLst>
              </p14:cNvPr>
              <p14:cNvContentPartPr/>
              <p14:nvPr/>
            </p14:nvContentPartPr>
            <p14:xfrm>
              <a:off x="3692880" y="3889320"/>
              <a:ext cx="24120" cy="324360"/>
            </p14:xfrm>
          </p:contentPart>
        </mc:Choice>
        <mc:Fallback xmlns="">
          <p:pic>
            <p:nvPicPr>
              <p:cNvPr id="14" name="Ink 13">
                <a:extLst>
                  <a:ext uri="{FF2B5EF4-FFF2-40B4-BE49-F238E27FC236}">
                    <a16:creationId xmlns:a16="http://schemas.microsoft.com/office/drawing/2014/main" id="{7F80DC12-90D2-72CE-C947-CB35C9DA8CAF}"/>
                  </a:ext>
                </a:extLst>
              </p:cNvPr>
              <p:cNvPicPr/>
              <p:nvPr/>
            </p:nvPicPr>
            <p:blipFill>
              <a:blip r:embed="rId13"/>
              <a:stretch>
                <a:fillRect/>
              </a:stretch>
            </p:blipFill>
            <p:spPr>
              <a:xfrm>
                <a:off x="3688560" y="3885000"/>
                <a:ext cx="32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B7E09710-3BEA-E77E-D389-DDE664BC2F48}"/>
                  </a:ext>
                </a:extLst>
              </p14:cNvPr>
              <p14:cNvContentPartPr/>
              <p14:nvPr/>
            </p14:nvContentPartPr>
            <p14:xfrm>
              <a:off x="3539160" y="3173280"/>
              <a:ext cx="254160" cy="289800"/>
            </p14:xfrm>
          </p:contentPart>
        </mc:Choice>
        <mc:Fallback xmlns="">
          <p:pic>
            <p:nvPicPr>
              <p:cNvPr id="15" name="Ink 14">
                <a:extLst>
                  <a:ext uri="{FF2B5EF4-FFF2-40B4-BE49-F238E27FC236}">
                    <a16:creationId xmlns:a16="http://schemas.microsoft.com/office/drawing/2014/main" id="{B7E09710-3BEA-E77E-D389-DDE664BC2F48}"/>
                  </a:ext>
                </a:extLst>
              </p:cNvPr>
              <p:cNvPicPr/>
              <p:nvPr/>
            </p:nvPicPr>
            <p:blipFill>
              <a:blip r:embed="rId15"/>
              <a:stretch>
                <a:fillRect/>
              </a:stretch>
            </p:blipFill>
            <p:spPr>
              <a:xfrm>
                <a:off x="3534840" y="3168960"/>
                <a:ext cx="262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2E5BC692-0FAE-6D12-803B-7D738586E34B}"/>
                  </a:ext>
                </a:extLst>
              </p14:cNvPr>
              <p14:cNvContentPartPr/>
              <p14:nvPr/>
            </p14:nvContentPartPr>
            <p14:xfrm>
              <a:off x="3723480" y="2488200"/>
              <a:ext cx="360" cy="269280"/>
            </p14:xfrm>
          </p:contentPart>
        </mc:Choice>
        <mc:Fallback xmlns="">
          <p:pic>
            <p:nvPicPr>
              <p:cNvPr id="16" name="Ink 15">
                <a:extLst>
                  <a:ext uri="{FF2B5EF4-FFF2-40B4-BE49-F238E27FC236}">
                    <a16:creationId xmlns:a16="http://schemas.microsoft.com/office/drawing/2014/main" id="{2E5BC692-0FAE-6D12-803B-7D738586E34B}"/>
                  </a:ext>
                </a:extLst>
              </p:cNvPr>
              <p:cNvPicPr/>
              <p:nvPr/>
            </p:nvPicPr>
            <p:blipFill>
              <a:blip r:embed="rId17"/>
              <a:stretch>
                <a:fillRect/>
              </a:stretch>
            </p:blipFill>
            <p:spPr>
              <a:xfrm>
                <a:off x="3719160" y="2483880"/>
                <a:ext cx="90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B4D94838-51F8-B455-27FD-318B9788046E}"/>
                  </a:ext>
                </a:extLst>
              </p14:cNvPr>
              <p14:cNvContentPartPr/>
              <p14:nvPr/>
            </p14:nvContentPartPr>
            <p14:xfrm>
              <a:off x="3670920" y="1735440"/>
              <a:ext cx="210600" cy="343080"/>
            </p14:xfrm>
          </p:contentPart>
        </mc:Choice>
        <mc:Fallback xmlns="">
          <p:pic>
            <p:nvPicPr>
              <p:cNvPr id="17" name="Ink 16">
                <a:extLst>
                  <a:ext uri="{FF2B5EF4-FFF2-40B4-BE49-F238E27FC236}">
                    <a16:creationId xmlns:a16="http://schemas.microsoft.com/office/drawing/2014/main" id="{B4D94838-51F8-B455-27FD-318B9788046E}"/>
                  </a:ext>
                </a:extLst>
              </p:cNvPr>
              <p:cNvPicPr/>
              <p:nvPr/>
            </p:nvPicPr>
            <p:blipFill>
              <a:blip r:embed="rId19"/>
              <a:stretch>
                <a:fillRect/>
              </a:stretch>
            </p:blipFill>
            <p:spPr>
              <a:xfrm>
                <a:off x="3666600" y="1731120"/>
                <a:ext cx="219240" cy="351720"/>
              </a:xfrm>
              <a:prstGeom prst="rect">
                <a:avLst/>
              </a:prstGeom>
            </p:spPr>
          </p:pic>
        </mc:Fallback>
      </mc:AlternateContent>
    </p:spTree>
    <p:extLst>
      <p:ext uri="{BB962C8B-B14F-4D97-AF65-F5344CB8AC3E}">
        <p14:creationId xmlns:p14="http://schemas.microsoft.com/office/powerpoint/2010/main" val="678510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 name="Table 120">
            <a:extLst>
              <a:ext uri="{FF2B5EF4-FFF2-40B4-BE49-F238E27FC236}">
                <a16:creationId xmlns:a16="http://schemas.microsoft.com/office/drawing/2014/main" id="{20ED9EC0-3B6A-2663-FB7E-CB4B740A64F1}"/>
              </a:ext>
            </a:extLst>
          </p:cNvPr>
          <p:cNvGraphicFramePr>
            <a:graphicFrameLocks noGrp="1"/>
          </p:cNvGraphicFramePr>
          <p:nvPr>
            <p:extLst>
              <p:ext uri="{D42A27DB-BD31-4B8C-83A1-F6EECF244321}">
                <p14:modId xmlns:p14="http://schemas.microsoft.com/office/powerpoint/2010/main" val="643717236"/>
              </p:ext>
            </p:extLst>
          </p:nvPr>
        </p:nvGraphicFramePr>
        <p:xfrm>
          <a:off x="334536" y="334537"/>
          <a:ext cx="11586117" cy="3114240"/>
        </p:xfrm>
        <a:graphic>
          <a:graphicData uri="http://schemas.openxmlformats.org/drawingml/2006/table">
            <a:tbl>
              <a:tblPr>
                <a:tableStyleId>{5940675A-B579-460E-94D1-54222C63F5DA}</a:tableStyleId>
              </a:tblPr>
              <a:tblGrid>
                <a:gridCol w="1520089">
                  <a:extLst>
                    <a:ext uri="{9D8B030D-6E8A-4147-A177-3AD203B41FA5}">
                      <a16:colId xmlns:a16="http://schemas.microsoft.com/office/drawing/2014/main" val="2026789112"/>
                    </a:ext>
                  </a:extLst>
                </a:gridCol>
                <a:gridCol w="2272681">
                  <a:extLst>
                    <a:ext uri="{9D8B030D-6E8A-4147-A177-3AD203B41FA5}">
                      <a16:colId xmlns:a16="http://schemas.microsoft.com/office/drawing/2014/main" val="3903330867"/>
                    </a:ext>
                  </a:extLst>
                </a:gridCol>
                <a:gridCol w="883316">
                  <a:extLst>
                    <a:ext uri="{9D8B030D-6E8A-4147-A177-3AD203B41FA5}">
                      <a16:colId xmlns:a16="http://schemas.microsoft.com/office/drawing/2014/main" val="3154559945"/>
                    </a:ext>
                  </a:extLst>
                </a:gridCol>
                <a:gridCol w="1190557">
                  <a:extLst>
                    <a:ext uri="{9D8B030D-6E8A-4147-A177-3AD203B41FA5}">
                      <a16:colId xmlns:a16="http://schemas.microsoft.com/office/drawing/2014/main" val="2324815882"/>
                    </a:ext>
                  </a:extLst>
                </a:gridCol>
                <a:gridCol w="1242087">
                  <a:extLst>
                    <a:ext uri="{9D8B030D-6E8A-4147-A177-3AD203B41FA5}">
                      <a16:colId xmlns:a16="http://schemas.microsoft.com/office/drawing/2014/main" val="1385568422"/>
                    </a:ext>
                  </a:extLst>
                </a:gridCol>
                <a:gridCol w="1712220">
                  <a:extLst>
                    <a:ext uri="{9D8B030D-6E8A-4147-A177-3AD203B41FA5}">
                      <a16:colId xmlns:a16="http://schemas.microsoft.com/office/drawing/2014/main" val="774699644"/>
                    </a:ext>
                  </a:extLst>
                </a:gridCol>
                <a:gridCol w="1228963">
                  <a:extLst>
                    <a:ext uri="{9D8B030D-6E8A-4147-A177-3AD203B41FA5}">
                      <a16:colId xmlns:a16="http://schemas.microsoft.com/office/drawing/2014/main" val="3416111330"/>
                    </a:ext>
                  </a:extLst>
                </a:gridCol>
                <a:gridCol w="1536204">
                  <a:extLst>
                    <a:ext uri="{9D8B030D-6E8A-4147-A177-3AD203B41FA5}">
                      <a16:colId xmlns:a16="http://schemas.microsoft.com/office/drawing/2014/main" val="2783830538"/>
                    </a:ext>
                  </a:extLst>
                </a:gridCol>
              </a:tblGrid>
              <a:tr h="309446">
                <a:tc>
                  <a:txBody>
                    <a:bodyPr/>
                    <a:lstStyle/>
                    <a:p>
                      <a:pPr algn="ctr" fontAlgn="b"/>
                      <a:r>
                        <a:rPr lang="en-US" sz="2000" b="1" u="none" strike="noStrike" dirty="0">
                          <a:solidFill>
                            <a:srgbClr val="FF0000"/>
                          </a:solidFill>
                          <a:effectLst/>
                        </a:rPr>
                        <a:t>datetime</a:t>
                      </a:r>
                      <a:endParaRPr lang="en-US" sz="2000" b="1" i="0" u="none" strike="noStrike" dirty="0">
                        <a:solidFill>
                          <a:srgbClr val="FF0000"/>
                        </a:solidFill>
                        <a:effectLst/>
                        <a:latin typeface="Calibri"/>
                      </a:endParaRPr>
                    </a:p>
                  </a:txBody>
                  <a:tcPr marL="6624" marR="6624" marT="6624" marB="0" anchor="b"/>
                </a:tc>
                <a:tc>
                  <a:txBody>
                    <a:bodyPr/>
                    <a:lstStyle/>
                    <a:p>
                      <a:pPr algn="ctr" fontAlgn="b"/>
                      <a:r>
                        <a:rPr lang="en-US" sz="2000" b="1" u="none" strike="noStrike" dirty="0" err="1">
                          <a:solidFill>
                            <a:srgbClr val="00B0F0"/>
                          </a:solidFill>
                          <a:effectLst/>
                        </a:rPr>
                        <a:t>reference_datetime</a:t>
                      </a:r>
                      <a:endParaRPr lang="en-US" sz="2000" b="1" i="0" u="none" strike="noStrike">
                        <a:solidFill>
                          <a:srgbClr val="00B0F0"/>
                        </a:solidFill>
                        <a:effectLst/>
                        <a:latin typeface="Calibri"/>
                      </a:endParaRPr>
                    </a:p>
                  </a:txBody>
                  <a:tcPr marL="6624" marR="6624" marT="6624" marB="0" anchor="b"/>
                </a:tc>
                <a:tc>
                  <a:txBody>
                    <a:bodyPr/>
                    <a:lstStyle/>
                    <a:p>
                      <a:pPr algn="ctr" fontAlgn="b"/>
                      <a:r>
                        <a:rPr lang="en-US" sz="2000" b="1" u="none" strike="noStrike" dirty="0" err="1">
                          <a:solidFill>
                            <a:schemeClr val="accent5"/>
                          </a:solidFill>
                          <a:effectLst/>
                        </a:rPr>
                        <a:t>site_id</a:t>
                      </a:r>
                      <a:endParaRPr lang="en-US" sz="2000" b="1" i="0" u="none" strike="noStrike" dirty="0">
                        <a:solidFill>
                          <a:schemeClr val="accent5"/>
                        </a:solidFill>
                        <a:effectLst/>
                        <a:latin typeface="Calibri"/>
                      </a:endParaRPr>
                    </a:p>
                  </a:txBody>
                  <a:tcPr marL="6624" marR="6624" marT="6624" marB="0" anchor="b"/>
                </a:tc>
                <a:tc>
                  <a:txBody>
                    <a:bodyPr/>
                    <a:lstStyle/>
                    <a:p>
                      <a:pPr algn="ctr" fontAlgn="b"/>
                      <a:r>
                        <a:rPr lang="en-US" sz="2000" b="1" u="none" strike="noStrike" dirty="0">
                          <a:solidFill>
                            <a:srgbClr val="000000"/>
                          </a:solidFill>
                          <a:effectLst/>
                        </a:rPr>
                        <a:t>family</a:t>
                      </a:r>
                      <a:endParaRPr lang="en-US" sz="2000" b="1" i="0" u="none" strike="noStrike" dirty="0">
                        <a:solidFill>
                          <a:srgbClr val="000000"/>
                        </a:solidFill>
                        <a:effectLst/>
                        <a:latin typeface="Calibri"/>
                      </a:endParaRPr>
                    </a:p>
                  </a:txBody>
                  <a:tcPr marL="5715" marR="5715" marT="5715" marB="0" anchor="b"/>
                </a:tc>
                <a:tc>
                  <a:txBody>
                    <a:bodyPr/>
                    <a:lstStyle/>
                    <a:p>
                      <a:pPr algn="ctr" fontAlgn="b"/>
                      <a:r>
                        <a:rPr lang="en-US" sz="2000" b="1" u="none" strike="noStrike" dirty="0">
                          <a:solidFill>
                            <a:schemeClr val="bg1">
                              <a:lumMod val="50000"/>
                            </a:schemeClr>
                          </a:solidFill>
                          <a:effectLst/>
                        </a:rPr>
                        <a:t>parameter</a:t>
                      </a:r>
                      <a:endParaRPr lang="en-US" sz="2000" b="1" i="0" u="none" strike="noStrike">
                        <a:solidFill>
                          <a:schemeClr val="bg1">
                            <a:lumMod val="50000"/>
                          </a:schemeClr>
                        </a:solidFill>
                        <a:effectLst/>
                        <a:latin typeface="Calibri"/>
                      </a:endParaRPr>
                    </a:p>
                  </a:txBody>
                  <a:tcPr marL="5715" marR="5715" marT="5715" marB="0" anchor="b"/>
                </a:tc>
                <a:tc>
                  <a:txBody>
                    <a:bodyPr/>
                    <a:lstStyle/>
                    <a:p>
                      <a:pPr algn="ctr" fontAlgn="b"/>
                      <a:r>
                        <a:rPr lang="en-US" sz="2000" b="1" u="none" strike="noStrike" dirty="0">
                          <a:solidFill>
                            <a:schemeClr val="accent6">
                              <a:lumMod val="75000"/>
                            </a:schemeClr>
                          </a:solidFill>
                          <a:effectLst/>
                        </a:rPr>
                        <a:t>variable</a:t>
                      </a:r>
                      <a:endParaRPr lang="en-US" sz="2000" b="1"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1" u="none" strike="noStrike" dirty="0">
                          <a:solidFill>
                            <a:srgbClr val="7030A0"/>
                          </a:solidFill>
                          <a:effectLst/>
                        </a:rPr>
                        <a:t>prediction</a:t>
                      </a:r>
                      <a:endParaRPr lang="en-US" sz="2000" b="1" i="0" u="none" strike="noStrike">
                        <a:solidFill>
                          <a:srgbClr val="7030A0"/>
                        </a:solidFill>
                        <a:effectLst/>
                        <a:latin typeface="Calibri"/>
                      </a:endParaRPr>
                    </a:p>
                  </a:txBody>
                  <a:tcPr marL="5715" marR="5715" marT="5715" marB="0" anchor="b"/>
                </a:tc>
                <a:tc>
                  <a:txBody>
                    <a:bodyPr/>
                    <a:lstStyle/>
                    <a:p>
                      <a:pPr algn="ctr" fontAlgn="b"/>
                      <a:r>
                        <a:rPr lang="en-US" sz="2000" b="1" u="none" strike="noStrike" dirty="0" err="1">
                          <a:solidFill>
                            <a:srgbClr val="000000"/>
                          </a:solidFill>
                          <a:effectLst/>
                        </a:rPr>
                        <a:t>model_id</a:t>
                      </a:r>
                      <a:endParaRPr lang="en-US" sz="2000" b="1" i="0" u="none" strike="noStrike">
                        <a:solidFill>
                          <a:srgbClr val="000000"/>
                        </a:solidFill>
                        <a:effectLst/>
                        <a:latin typeface="Calibri"/>
                      </a:endParaRPr>
                    </a:p>
                  </a:txBody>
                  <a:tcPr marL="5715" marR="5715" marT="5715" marB="0" anchor="b"/>
                </a:tc>
                <a:extLst>
                  <a:ext uri="{0D108BD9-81ED-4DB2-BD59-A6C34878D82A}">
                    <a16:rowId xmlns:a16="http://schemas.microsoft.com/office/drawing/2014/main" val="2995231277"/>
                  </a:ext>
                </a:extLst>
              </a:tr>
              <a:tr h="309446">
                <a:tc>
                  <a:txBody>
                    <a:bodyPr/>
                    <a:lstStyle/>
                    <a:p>
                      <a:pPr algn="ctr" fontAlgn="b"/>
                      <a:r>
                        <a:rPr lang="en-VU" sz="2000" b="0" u="none" strike="noStrike" dirty="0">
                          <a:solidFill>
                            <a:srgbClr val="FF0000"/>
                          </a:solidFill>
                          <a:effectLst/>
                        </a:rPr>
                        <a:t>202</a:t>
                      </a:r>
                      <a:r>
                        <a:rPr lang="en-US" sz="2000" b="0" u="none" strike="noStrike" dirty="0">
                          <a:solidFill>
                            <a:srgbClr val="FF0000"/>
                          </a:solidFill>
                          <a:effectLst/>
                        </a:rPr>
                        <a:t>3-08-02</a:t>
                      </a:r>
                      <a:endParaRPr lang="en-US" sz="2000" b="0" i="0" u="none" strike="noStrike" dirty="0">
                        <a:solidFill>
                          <a:srgbClr val="FF0000"/>
                        </a:solidFill>
                        <a:effectLst/>
                        <a:latin typeface="Calibri"/>
                      </a:endParaRPr>
                    </a:p>
                  </a:txBody>
                  <a:tcPr marL="5715" marR="5715" marT="5715" marB="0" anchor="b"/>
                </a:tc>
                <a:tc>
                  <a:txBody>
                    <a:bodyPr/>
                    <a:lstStyle/>
                    <a:p>
                      <a:pPr algn="ctr" fontAlgn="b"/>
                      <a:r>
                        <a:rPr lang="en-VU" sz="2000" b="0" u="none" strike="noStrike" dirty="0">
                          <a:solidFill>
                            <a:srgbClr val="00B0F0"/>
                          </a:solidFill>
                          <a:effectLst/>
                        </a:rPr>
                        <a:t>202</a:t>
                      </a:r>
                      <a:r>
                        <a:rPr lang="en-US" sz="2000" b="0" u="none" strike="noStrike" dirty="0">
                          <a:solidFill>
                            <a:srgbClr val="00B0F0"/>
                          </a:solidFill>
                          <a:effectLst/>
                        </a:rPr>
                        <a:t>3</a:t>
                      </a:r>
                      <a:r>
                        <a:rPr lang="en-VU" sz="2000" b="0" u="none" strike="noStrike" dirty="0">
                          <a:solidFill>
                            <a:srgbClr val="00B0F0"/>
                          </a:solidFill>
                          <a:effectLst/>
                        </a:rPr>
                        <a:t>-</a:t>
                      </a:r>
                      <a:r>
                        <a:rPr lang="en-US" sz="2000" b="0" u="none" strike="noStrike" dirty="0">
                          <a:solidFill>
                            <a:srgbClr val="00B0F0"/>
                          </a:solidFill>
                          <a:effectLst/>
                        </a:rPr>
                        <a:t>08</a:t>
                      </a:r>
                      <a:r>
                        <a:rPr lang="en-VU" sz="2000" b="0" u="none" strike="noStrike" dirty="0">
                          <a:solidFill>
                            <a:srgbClr val="00B0F0"/>
                          </a:solidFill>
                          <a:effectLst/>
                        </a:rPr>
                        <a:t>-</a:t>
                      </a:r>
                      <a:r>
                        <a:rPr lang="en-US" sz="2000" b="0" u="none" strike="noStrike" dirty="0">
                          <a:solidFill>
                            <a:srgbClr val="00B0F0"/>
                          </a:solidFill>
                          <a:effectLst/>
                        </a:rPr>
                        <a:t>01</a:t>
                      </a:r>
                      <a:endParaRPr lang="en-US" sz="2000" b="0" i="0" u="none" strike="noStrike" dirty="0">
                        <a:solidFill>
                          <a:srgbClr val="00B0F0"/>
                        </a:solidFill>
                        <a:effectLst/>
                        <a:latin typeface="Calibri"/>
                      </a:endParaRPr>
                    </a:p>
                  </a:txBody>
                  <a:tcPr marL="5715" marR="5715" marT="5715" marB="0" anchor="b"/>
                </a:tc>
                <a:tc>
                  <a:txBody>
                    <a:bodyPr/>
                    <a:lstStyle/>
                    <a:p>
                      <a:pPr algn="ctr" fontAlgn="b"/>
                      <a:r>
                        <a:rPr kumimoji="0" lang="en-US" sz="2000" b="0" i="0" u="none" strike="noStrike" kern="1200" cap="none" spc="0" normalizeH="0" baseline="0" noProof="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1</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lang="en-US" sz="2000" b="0" u="none" strike="noStrike" dirty="0">
                          <a:solidFill>
                            <a:schemeClr val="accent6">
                              <a:lumMod val="75000"/>
                            </a:schemeClr>
                          </a:solidFill>
                          <a:effectLst/>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0" u="none" strike="noStrike" dirty="0">
                          <a:solidFill>
                            <a:srgbClr val="7030A0"/>
                          </a:solidFill>
                          <a:effectLst/>
                        </a:rPr>
                        <a:t>5.551</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Calibri"/>
                      </a:endParaRPr>
                    </a:p>
                  </a:txBody>
                  <a:tcPr marL="5715" marR="5715" marT="5715" marB="0" anchor="b"/>
                </a:tc>
                <a:extLst>
                  <a:ext uri="{0D108BD9-81ED-4DB2-BD59-A6C34878D82A}">
                    <a16:rowId xmlns:a16="http://schemas.microsoft.com/office/drawing/2014/main" val="2627048431"/>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3-08-02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2</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0" i="0" u="none" strike="noStrike" dirty="0">
                          <a:solidFill>
                            <a:srgbClr val="7030A0"/>
                          </a:solidFill>
                          <a:effectLst/>
                          <a:latin typeface="Calibri"/>
                        </a:rPr>
                        <a:t>4.547</a:t>
                      </a: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71775693"/>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3-08-02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3</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VU" sz="2000" b="0" u="none" strike="noStrike" dirty="0">
                          <a:solidFill>
                            <a:srgbClr val="7030A0"/>
                          </a:solidFill>
                          <a:effectLst/>
                        </a:rPr>
                        <a:t>2</a:t>
                      </a:r>
                      <a:r>
                        <a:rPr lang="en-US" sz="2000" b="0" u="none" strike="noStrike" dirty="0">
                          <a:solidFill>
                            <a:srgbClr val="7030A0"/>
                          </a:solidFill>
                          <a:effectLst/>
                        </a:rPr>
                        <a:t>.22</a:t>
                      </a:r>
                      <a:r>
                        <a:rPr lang="en-VU" sz="2000" b="0" u="none" strike="noStrike" dirty="0">
                          <a:solidFill>
                            <a:srgbClr val="7030A0"/>
                          </a:solidFill>
                          <a:effectLst/>
                        </a:rPr>
                        <a:t>7</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2489842096"/>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3-08-02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4</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0" i="0" u="none" strike="noStrike" dirty="0">
                          <a:solidFill>
                            <a:srgbClr val="7030A0"/>
                          </a:solidFill>
                          <a:effectLst/>
                          <a:latin typeface="Calibri"/>
                        </a:rPr>
                        <a:t>3.214</a:t>
                      </a: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2335108354"/>
                  </a:ext>
                </a:extLst>
              </a:tr>
              <a:tr h="309446">
                <a:tc>
                  <a:txBody>
                    <a:bodyPr/>
                    <a:lstStyle/>
                    <a:p>
                      <a:pPr algn="ctr" fontAlgn="b"/>
                      <a:r>
                        <a:rPr lang="en-US" sz="2000" b="0" i="0" u="none" strike="noStrike" dirty="0">
                          <a:solidFill>
                            <a:srgbClr val="FF0000"/>
                          </a:solidFill>
                          <a:effectLst/>
                          <a:latin typeface="Calibri"/>
                        </a:rPr>
                        <a:t>…</a:t>
                      </a:r>
                    </a:p>
                  </a:txBody>
                  <a:tcPr marL="5715" marR="5715" marT="5715" marB="0" anchor="b"/>
                </a:tc>
                <a:tc>
                  <a:txBody>
                    <a:bodyPr/>
                    <a:lstStyle/>
                    <a:p>
                      <a:pPr algn="ctr" fontAlgn="b"/>
                      <a:r>
                        <a:rPr lang="en-US" sz="2000" b="0" i="0" u="none" strike="noStrike" dirty="0">
                          <a:solidFill>
                            <a:srgbClr val="00B0F0"/>
                          </a:solidFill>
                          <a:effectLst/>
                          <a:latin typeface="Calibri"/>
                        </a:rPr>
                        <a:t>…</a:t>
                      </a:r>
                    </a:p>
                  </a:txBody>
                  <a:tcPr marL="5715" marR="5715" marT="5715" marB="0" anchor="b"/>
                </a:tc>
                <a:tc>
                  <a:txBody>
                    <a:bodyPr/>
                    <a:lstStyle/>
                    <a:p>
                      <a:pPr algn="ctr" fontAlgn="b"/>
                      <a:r>
                        <a:rPr lang="en-US" sz="2000" b="0" i="0" u="none" strike="noStrike" dirty="0">
                          <a:solidFill>
                            <a:schemeClr val="accent5"/>
                          </a:solidFill>
                          <a:effectLst/>
                          <a:latin typeface="Calibri"/>
                        </a:rPr>
                        <a:t>…</a:t>
                      </a:r>
                    </a:p>
                  </a:txBody>
                  <a:tcPr marL="6624" marR="6624" marT="6624" marB="0" anchor="b"/>
                </a:tc>
                <a:tc>
                  <a:txBody>
                    <a:bodyPr/>
                    <a:lstStyle/>
                    <a:p>
                      <a:pPr algn="ctr" fontAlgn="b"/>
                      <a:r>
                        <a:rPr lang="en-US" sz="2000" b="0" i="0" u="none" strike="noStrike" dirty="0">
                          <a:solidFill>
                            <a:srgbClr val="000000"/>
                          </a:solidFill>
                          <a:effectLst/>
                          <a:latin typeface="Calibri"/>
                        </a:rPr>
                        <a:t>…</a:t>
                      </a:r>
                    </a:p>
                  </a:txBody>
                  <a:tcPr marL="5715" marR="5715" marT="5715" marB="0" anchor="b"/>
                </a:tc>
                <a:tc>
                  <a:txBody>
                    <a:bodyPr/>
                    <a:lstStyle/>
                    <a:p>
                      <a:pPr algn="ctr" fontAlgn="b"/>
                      <a:r>
                        <a:rPr lang="en-US" sz="2000" b="0" i="0" u="none" strike="noStrike" dirty="0">
                          <a:solidFill>
                            <a:schemeClr val="bg1">
                              <a:lumMod val="50000"/>
                            </a:schemeClr>
                          </a:solidFill>
                          <a:effectLst/>
                          <a:latin typeface="Calibri"/>
                        </a:rPr>
                        <a:t>…</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0" i="0" u="none" strike="noStrike" dirty="0">
                          <a:solidFill>
                            <a:srgbClr val="7030A0"/>
                          </a:solidFill>
                          <a:effectLst/>
                          <a:latin typeface="Calibri"/>
                        </a:rPr>
                        <a:t>…</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320698093"/>
                  </a:ext>
                </a:extLst>
              </a:tr>
              <a:tr h="309446">
                <a:tc>
                  <a:txBody>
                    <a:bodyPr/>
                    <a:lstStyle/>
                    <a:p>
                      <a:pPr algn="ctr" fontAlgn="b"/>
                      <a:r>
                        <a:rPr lang="en-VU" sz="2000" b="0" u="none" strike="noStrike" dirty="0">
                          <a:solidFill>
                            <a:srgbClr val="FF0000"/>
                          </a:solidFill>
                          <a:effectLst/>
                        </a:rPr>
                        <a:t>202</a:t>
                      </a:r>
                      <a:r>
                        <a:rPr lang="en-US" sz="2000" b="0" u="none" strike="noStrike" dirty="0">
                          <a:solidFill>
                            <a:srgbClr val="FF0000"/>
                          </a:solidFill>
                          <a:effectLst/>
                        </a:rPr>
                        <a:t>3-09-02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1</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0" i="0" u="none" strike="noStrike" dirty="0">
                          <a:solidFill>
                            <a:srgbClr val="7030A0"/>
                          </a:solidFill>
                          <a:effectLst/>
                          <a:latin typeface="Calibri"/>
                        </a:rPr>
                        <a:t>6.852</a:t>
                      </a:r>
                      <a:endParaRPr lang="en-VU" sz="2000" b="0" i="0" u="none" strike="noStrike" dirty="0">
                        <a:solidFill>
                          <a:srgbClr val="7030A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554597632"/>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3-09-02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2</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VU" sz="2000" b="0" i="0" u="none" strike="noStrike" dirty="0">
                          <a:solidFill>
                            <a:srgbClr val="7030A0"/>
                          </a:solidFill>
                          <a:effectLst/>
                          <a:latin typeface="Calibri"/>
                        </a:rPr>
                        <a:t>2</a:t>
                      </a:r>
                      <a:r>
                        <a:rPr lang="en-US" sz="2000" b="0" i="0" u="none" strike="noStrike" dirty="0">
                          <a:solidFill>
                            <a:srgbClr val="7030A0"/>
                          </a:solidFill>
                          <a:effectLst/>
                          <a:latin typeface="Calibri"/>
                        </a:rPr>
                        <a:t>.24</a:t>
                      </a:r>
                      <a:r>
                        <a:rPr lang="en-VU" sz="2000" b="0" i="0" u="none" strike="noStrike" dirty="0">
                          <a:solidFill>
                            <a:srgbClr val="7030A0"/>
                          </a:solidFill>
                          <a:effectLst/>
                          <a:latin typeface="Calibri"/>
                        </a:rPr>
                        <a:t>7</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2067734504"/>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3-09-02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3</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VU" sz="2000" b="0" i="0" u="none" strike="noStrike" dirty="0">
                          <a:solidFill>
                            <a:srgbClr val="7030A0"/>
                          </a:solidFill>
                          <a:effectLst/>
                          <a:latin typeface="Calibri"/>
                        </a:rPr>
                        <a:t>5.961</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177398614"/>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3-09-02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5"/>
                          </a:solidFill>
                          <a:effectLst/>
                          <a:uLnTx/>
                          <a:uFillTx/>
                          <a:latin typeface="+mn-lt"/>
                          <a:ea typeface="+mn-ea"/>
                          <a:cs typeface="+mn-cs"/>
                        </a:rPr>
                        <a:t>DELA</a:t>
                      </a:r>
                      <a:endParaRPr lang="en-US" sz="2000" b="0" i="0" u="none" strike="noStrike" dirty="0">
                        <a:solidFill>
                          <a:schemeClr val="accent5"/>
                        </a:solidFill>
                        <a:effectLst/>
                        <a:latin typeface="+mn-lt"/>
                      </a:endParaRPr>
                    </a:p>
                  </a:txBody>
                  <a:tcPr marL="5715" marR="5715" marT="5715"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4</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VU" sz="2000" b="0" i="0" u="none" strike="noStrike" dirty="0">
                          <a:solidFill>
                            <a:srgbClr val="7030A0"/>
                          </a:solidFill>
                          <a:effectLst/>
                          <a:latin typeface="Calibri"/>
                        </a:rPr>
                        <a:t>4</a:t>
                      </a:r>
                      <a:r>
                        <a:rPr lang="en-US" sz="2000" b="0" i="0" u="none" strike="noStrike" dirty="0">
                          <a:solidFill>
                            <a:srgbClr val="7030A0"/>
                          </a:solidFill>
                          <a:effectLst/>
                          <a:latin typeface="Calibri"/>
                        </a:rPr>
                        <a:t>.</a:t>
                      </a:r>
                      <a:r>
                        <a:rPr lang="en-VU" sz="2000" b="0" i="0" u="none" strike="noStrike" dirty="0">
                          <a:solidFill>
                            <a:srgbClr val="7030A0"/>
                          </a:solidFill>
                          <a:effectLst/>
                          <a:latin typeface="Calibri"/>
                        </a:rPr>
                        <a:t>593</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1684290686"/>
                  </a:ext>
                </a:extLst>
              </a:tr>
            </a:tbl>
          </a:graphicData>
        </a:graphic>
      </p:graphicFrame>
      <p:pic>
        <p:nvPicPr>
          <p:cNvPr id="2" name="Picture 1">
            <a:extLst>
              <a:ext uri="{FF2B5EF4-FFF2-40B4-BE49-F238E27FC236}">
                <a16:creationId xmlns:a16="http://schemas.microsoft.com/office/drawing/2014/main" id="{21531C53-2F19-A564-294D-55B0DCA79E22}"/>
              </a:ext>
            </a:extLst>
          </p:cNvPr>
          <p:cNvPicPr>
            <a:picLocks noChangeAspect="1"/>
          </p:cNvPicPr>
          <p:nvPr/>
        </p:nvPicPr>
        <p:blipFill rotWithShape="1">
          <a:blip r:embed="rId3"/>
          <a:srcRect r="20029"/>
          <a:stretch/>
        </p:blipFill>
        <p:spPr>
          <a:xfrm>
            <a:off x="3852743" y="3880338"/>
            <a:ext cx="4486514" cy="2736744"/>
          </a:xfrm>
          <a:prstGeom prst="rect">
            <a:avLst/>
          </a:prstGeom>
        </p:spPr>
      </p:pic>
    </p:spTree>
    <p:extLst>
      <p:ext uri="{BB962C8B-B14F-4D97-AF65-F5344CB8AC3E}">
        <p14:creationId xmlns:p14="http://schemas.microsoft.com/office/powerpoint/2010/main" val="3792188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C251-5A61-E6C1-C7F0-72668B09548B}"/>
              </a:ext>
            </a:extLst>
          </p:cNvPr>
          <p:cNvSpPr>
            <a:spLocks noGrp="1"/>
          </p:cNvSpPr>
          <p:nvPr>
            <p:ph type="title"/>
          </p:nvPr>
        </p:nvSpPr>
        <p:spPr>
          <a:xfrm>
            <a:off x="686834" y="1153572"/>
            <a:ext cx="3200400" cy="4461163"/>
          </a:xfrm>
        </p:spPr>
        <p:txBody>
          <a:bodyPr>
            <a:normAutofit/>
          </a:bodyPr>
          <a:lstStyle/>
          <a:p>
            <a:r>
              <a:rPr lang="en-US" sz="5400" dirty="0">
                <a:solidFill>
                  <a:srgbClr val="FFFFFF"/>
                </a:solidFill>
              </a:rPr>
              <a:t>Workshop Overview</a:t>
            </a:r>
            <a:endParaRPr lang="en-GB" sz="54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C4F8B53-CBB9-36D3-E3A9-F4F60982FA1C}"/>
              </a:ext>
            </a:extLst>
          </p:cNvPr>
          <p:cNvSpPr>
            <a:spLocks noGrp="1"/>
          </p:cNvSpPr>
          <p:nvPr>
            <p:ph idx="1"/>
          </p:nvPr>
        </p:nvSpPr>
        <p:spPr>
          <a:xfrm>
            <a:off x="4167272" y="636190"/>
            <a:ext cx="7752201" cy="5585619"/>
          </a:xfrm>
        </p:spPr>
        <p:txBody>
          <a:bodyPr anchor="ctr">
            <a:normAutofit/>
          </a:bodyPr>
          <a:lstStyle/>
          <a:p>
            <a:pPr marL="0" indent="0">
              <a:buNone/>
            </a:pPr>
            <a:r>
              <a:rPr lang="en-US" sz="3500" dirty="0">
                <a:highlight>
                  <a:srgbClr val="FF00FF"/>
                </a:highlight>
              </a:rPr>
              <a:t>11:30-11.55	Introductory presentation</a:t>
            </a:r>
          </a:p>
          <a:p>
            <a:pPr marL="0" indent="0">
              <a:buNone/>
            </a:pPr>
            <a:r>
              <a:rPr lang="en-US" sz="3500" dirty="0">
                <a:highlight>
                  <a:srgbClr val="FF00FF"/>
                </a:highlight>
              </a:rPr>
              <a:t>11.55-12.10	</a:t>
            </a:r>
            <a:r>
              <a:rPr lang="en-US" sz="3500" b="1" dirty="0">
                <a:highlight>
                  <a:srgbClr val="FF00FF"/>
                </a:highlight>
              </a:rPr>
              <a:t>Break and R set-up</a:t>
            </a:r>
          </a:p>
          <a:p>
            <a:pPr marL="0" indent="0">
              <a:buNone/>
            </a:pPr>
            <a:r>
              <a:rPr lang="en-US" sz="3500" dirty="0">
                <a:highlight>
                  <a:srgbClr val="FF00FF"/>
                </a:highlight>
              </a:rPr>
              <a:t>12:10-13:00 	Hands-on coding/follow-				along</a:t>
            </a:r>
          </a:p>
        </p:txBody>
      </p:sp>
    </p:spTree>
    <p:extLst>
      <p:ext uri="{BB962C8B-B14F-4D97-AF65-F5344CB8AC3E}">
        <p14:creationId xmlns:p14="http://schemas.microsoft.com/office/powerpoint/2010/main" val="1283760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87E3C-C7F7-2BA2-BB8A-1B99F89ED018}"/>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sz="5400" dirty="0"/>
              <a:t>Basic workflow to submit a forecast</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04092DFD-092F-C3EA-2721-5CCACFB845A4}"/>
              </a:ext>
            </a:extLst>
          </p:cNvPr>
          <p:cNvSpPr txBox="1"/>
          <p:nvPr/>
        </p:nvSpPr>
        <p:spPr>
          <a:xfrm>
            <a:off x="1925383" y="1926266"/>
            <a:ext cx="8834853" cy="4357524"/>
          </a:xfrm>
          <a:prstGeom prst="rect">
            <a:avLst/>
          </a:prstGeom>
          <a:noFill/>
        </p:spPr>
        <p:txBody>
          <a:bodyPr wrap="square">
            <a:spAutoFit/>
          </a:bodyPr>
          <a:lstStyle/>
          <a:p>
            <a:pPr marL="464415" indent="-344186" defTabSz="905256">
              <a:spcAft>
                <a:spcPts val="1337"/>
              </a:spcAft>
              <a:buAutoNum type="arabicPeriod"/>
            </a:pPr>
            <a:r>
              <a:rPr lang="en-US" sz="2178" kern="1200" dirty="0">
                <a:solidFill>
                  <a:schemeClr val="tx1"/>
                </a:solidFill>
                <a:latin typeface="+mn-lt"/>
                <a:ea typeface="+mn-ea"/>
                <a:cs typeface="+mn-cs"/>
              </a:rPr>
              <a:t>Read EFI-NEON Challenge documentation (neon4cast.org)</a:t>
            </a:r>
          </a:p>
          <a:p>
            <a:pPr marL="464415" indent="-344186" defTabSz="905256">
              <a:spcAft>
                <a:spcPts val="1337"/>
              </a:spcAft>
              <a:buAutoNum type="arabicPeriod"/>
            </a:pPr>
            <a:r>
              <a:rPr lang="en-US" sz="2178" kern="1200" dirty="0">
                <a:solidFill>
                  <a:schemeClr val="tx1"/>
                </a:solidFill>
                <a:latin typeface="+mn-lt"/>
                <a:ea typeface="+mn-ea"/>
                <a:cs typeface="+mn-cs"/>
              </a:rPr>
              <a:t>Investigate the forecast target variables </a:t>
            </a:r>
          </a:p>
          <a:p>
            <a:pPr marL="464415" indent="-344186" defTabSz="905256">
              <a:spcAft>
                <a:spcPts val="1337"/>
              </a:spcAft>
              <a:buAutoNum type="arabicPeriod"/>
            </a:pPr>
            <a:r>
              <a:rPr lang="en-US" sz="2178" kern="1200" dirty="0">
                <a:solidFill>
                  <a:schemeClr val="tx1"/>
                </a:solidFill>
                <a:latin typeface="+mn-lt"/>
                <a:ea typeface="+mn-ea"/>
                <a:cs typeface="+mn-cs"/>
              </a:rPr>
              <a:t>Build/apply your model!</a:t>
            </a:r>
          </a:p>
          <a:p>
            <a:pPr marL="464415" indent="-344186" defTabSz="905256">
              <a:spcAft>
                <a:spcPts val="1337"/>
              </a:spcAft>
              <a:buAutoNum type="arabicPeriod"/>
            </a:pPr>
            <a:r>
              <a:rPr lang="en-US" sz="2178" kern="1200" dirty="0">
                <a:solidFill>
                  <a:schemeClr val="tx1"/>
                </a:solidFill>
                <a:latin typeface="+mn-lt"/>
                <a:ea typeface="+mn-ea"/>
                <a:cs typeface="+mn-cs"/>
              </a:rPr>
              <a:t>Produce forecast of future conditions – SUBMIT TO THE CHALLENGE!</a:t>
            </a:r>
          </a:p>
          <a:p>
            <a:pPr marL="464415" indent="-344186" defTabSz="905256">
              <a:spcAft>
                <a:spcPts val="1337"/>
              </a:spcAft>
              <a:buAutoNum type="arabicPeriod"/>
            </a:pPr>
            <a:r>
              <a:rPr lang="en-US" sz="2178" kern="1200" dirty="0">
                <a:solidFill>
                  <a:schemeClr val="tx1"/>
                </a:solidFill>
                <a:latin typeface="+mn-lt"/>
                <a:ea typeface="+mn-ea"/>
                <a:cs typeface="+mn-cs"/>
              </a:rPr>
              <a:t>Register, complete model description, and submit your forecasts</a:t>
            </a:r>
          </a:p>
          <a:p>
            <a:pPr marL="464415" indent="-344186" defTabSz="905256">
              <a:spcAft>
                <a:spcPts val="1337"/>
              </a:spcAft>
              <a:buAutoNum type="arabicPeriod"/>
            </a:pPr>
            <a:r>
              <a:rPr lang="en-US" sz="2178" kern="1200" dirty="0">
                <a:solidFill>
                  <a:schemeClr val="tx1"/>
                </a:solidFill>
                <a:latin typeface="+mn-lt"/>
                <a:ea typeface="+mn-ea"/>
                <a:cs typeface="+mn-cs"/>
              </a:rPr>
              <a:t>Wait for the scores to come in and revel in the glory of predicting the future (~5-day before first evaluation)</a:t>
            </a:r>
          </a:p>
          <a:p>
            <a:pPr marL="464415" indent="-344186" defTabSz="905256">
              <a:spcAft>
                <a:spcPts val="1337"/>
              </a:spcAft>
              <a:buAutoNum type="arabicPeriod"/>
            </a:pPr>
            <a:r>
              <a:rPr lang="en-US" sz="2178" kern="1200" dirty="0">
                <a:solidFill>
                  <a:schemeClr val="tx1"/>
                </a:solidFill>
                <a:latin typeface="+mn-lt"/>
                <a:ea typeface="+mn-ea"/>
                <a:cs typeface="+mn-cs"/>
              </a:rPr>
              <a:t>Use new data to update the model</a:t>
            </a:r>
          </a:p>
          <a:p>
            <a:pPr marL="464415" indent="-344186" defTabSz="905256">
              <a:spcAft>
                <a:spcPts val="1337"/>
              </a:spcAft>
              <a:buAutoNum type="arabicPeriod"/>
            </a:pPr>
            <a:r>
              <a:rPr lang="en-US" sz="2178" kern="1200" dirty="0">
                <a:solidFill>
                  <a:schemeClr val="tx1"/>
                </a:solidFill>
                <a:latin typeface="+mn-lt"/>
                <a:ea typeface="+mn-ea"/>
                <a:cs typeface="+mn-cs"/>
              </a:rPr>
              <a:t>Submit another forecast! And another…!</a:t>
            </a:r>
            <a:endParaRPr lang="en-US" sz="2200" dirty="0"/>
          </a:p>
        </p:txBody>
      </p:sp>
      <p:sp>
        <p:nvSpPr>
          <p:cNvPr id="6" name="Arrow: Curved Left 5">
            <a:extLst>
              <a:ext uri="{FF2B5EF4-FFF2-40B4-BE49-F238E27FC236}">
                <a16:creationId xmlns:a16="http://schemas.microsoft.com/office/drawing/2014/main" id="{A5EA4670-BE77-108D-07FC-6CBC6EDB0F08}"/>
              </a:ext>
            </a:extLst>
          </p:cNvPr>
          <p:cNvSpPr/>
          <p:nvPr/>
        </p:nvSpPr>
        <p:spPr>
          <a:xfrm rot="10800000">
            <a:off x="6979827" y="5323662"/>
            <a:ext cx="385003" cy="663306"/>
          </a:xfrm>
          <a:prstGeom prst="curvedLeftArrow">
            <a:avLst>
              <a:gd name="adj1" fmla="val 8604"/>
              <a:gd name="adj2" fmla="val 34657"/>
              <a:gd name="adj3" fmla="val 3306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VU" sz="1350">
              <a:solidFill>
                <a:schemeClr val="tx1"/>
              </a:solidFill>
            </a:endParaRPr>
          </a:p>
        </p:txBody>
      </p:sp>
      <p:sp>
        <p:nvSpPr>
          <p:cNvPr id="9" name="Arrow: Left 8">
            <a:extLst>
              <a:ext uri="{FF2B5EF4-FFF2-40B4-BE49-F238E27FC236}">
                <a16:creationId xmlns:a16="http://schemas.microsoft.com/office/drawing/2014/main" id="{29598F39-4B48-A7A4-B442-5831A12D3D04}"/>
              </a:ext>
            </a:extLst>
          </p:cNvPr>
          <p:cNvSpPr/>
          <p:nvPr/>
        </p:nvSpPr>
        <p:spPr>
          <a:xfrm rot="10800000">
            <a:off x="1431763" y="3065036"/>
            <a:ext cx="465117" cy="272482"/>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VU" sz="1350"/>
          </a:p>
        </p:txBody>
      </p:sp>
      <p:sp>
        <p:nvSpPr>
          <p:cNvPr id="10" name="Arrow: Left 9">
            <a:extLst>
              <a:ext uri="{FF2B5EF4-FFF2-40B4-BE49-F238E27FC236}">
                <a16:creationId xmlns:a16="http://schemas.microsoft.com/office/drawing/2014/main" id="{D6569488-6B6B-2689-0C4B-FEECAF29B6EC}"/>
              </a:ext>
            </a:extLst>
          </p:cNvPr>
          <p:cNvSpPr/>
          <p:nvPr/>
        </p:nvSpPr>
        <p:spPr>
          <a:xfrm rot="10800000">
            <a:off x="1431763" y="3532989"/>
            <a:ext cx="465117" cy="272482"/>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VU" sz="1350"/>
          </a:p>
        </p:txBody>
      </p:sp>
      <p:sp>
        <p:nvSpPr>
          <p:cNvPr id="12" name="Arrow: Curved Left 11">
            <a:extLst>
              <a:ext uri="{FF2B5EF4-FFF2-40B4-BE49-F238E27FC236}">
                <a16:creationId xmlns:a16="http://schemas.microsoft.com/office/drawing/2014/main" id="{9E5F2CC1-4513-3783-6E51-A9DC61407AEC}"/>
              </a:ext>
            </a:extLst>
          </p:cNvPr>
          <p:cNvSpPr/>
          <p:nvPr/>
        </p:nvSpPr>
        <p:spPr>
          <a:xfrm>
            <a:off x="7445107" y="5359024"/>
            <a:ext cx="385003" cy="663306"/>
          </a:xfrm>
          <a:prstGeom prst="curvedLeftArrow">
            <a:avLst>
              <a:gd name="adj1" fmla="val 8604"/>
              <a:gd name="adj2" fmla="val 34657"/>
              <a:gd name="adj3" fmla="val 3306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VU" sz="1350">
              <a:solidFill>
                <a:schemeClr val="tx1"/>
              </a:solidFill>
            </a:endParaRPr>
          </a:p>
        </p:txBody>
      </p:sp>
      <p:sp>
        <p:nvSpPr>
          <p:cNvPr id="13" name="TextBox 12">
            <a:extLst>
              <a:ext uri="{FF2B5EF4-FFF2-40B4-BE49-F238E27FC236}">
                <a16:creationId xmlns:a16="http://schemas.microsoft.com/office/drawing/2014/main" id="{46E16AD7-0135-84F7-8EE7-6AAEF7FCC2B8}"/>
              </a:ext>
            </a:extLst>
          </p:cNvPr>
          <p:cNvSpPr txBox="1"/>
          <p:nvPr/>
        </p:nvSpPr>
        <p:spPr>
          <a:xfrm>
            <a:off x="7871639" y="5381667"/>
            <a:ext cx="1402456" cy="640663"/>
          </a:xfrm>
          <a:prstGeom prst="rect">
            <a:avLst/>
          </a:prstGeom>
          <a:noFill/>
        </p:spPr>
        <p:txBody>
          <a:bodyPr wrap="square" rtlCol="0">
            <a:spAutoFit/>
          </a:bodyPr>
          <a:lstStyle/>
          <a:p>
            <a:pPr algn="ctr" defTabSz="905256">
              <a:spcAft>
                <a:spcPts val="600"/>
              </a:spcAft>
            </a:pPr>
            <a:r>
              <a:rPr lang="en-US" sz="1782" kern="1200" dirty="0">
                <a:solidFill>
                  <a:schemeClr val="accent1"/>
                </a:solidFill>
                <a:latin typeface="+mn-lt"/>
                <a:ea typeface="+mn-ea"/>
                <a:cs typeface="+mn-cs"/>
              </a:rPr>
              <a:t>Workflow automation</a:t>
            </a:r>
            <a:endParaRPr lang="en-VU" dirty="0">
              <a:solidFill>
                <a:schemeClr val="accent1"/>
              </a:solidFill>
            </a:endParaRPr>
          </a:p>
        </p:txBody>
      </p:sp>
    </p:spTree>
    <p:extLst>
      <p:ext uri="{BB962C8B-B14F-4D97-AF65-F5344CB8AC3E}">
        <p14:creationId xmlns:p14="http://schemas.microsoft.com/office/powerpoint/2010/main" val="28122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4">
                                            <p:txEl>
                                              <p:pRg st="2" end="2"/>
                                            </p:txEl>
                                          </p:spTgt>
                                        </p:tgtEl>
                                        <p:attrNameLst>
                                          <p:attrName>style.color</p:attrName>
                                        </p:attrNameLst>
                                      </p:cBhvr>
                                      <p:to>
                                        <a:srgbClr val="52C6BE"/>
                                      </p:to>
                                    </p:animClr>
                                  </p:childTnLst>
                                </p:cTn>
                              </p:par>
                              <p:par>
                                <p:cTn id="7" presetID="3" presetClass="emph" presetSubtype="2" fill="hold" nodeType="withEffect">
                                  <p:stCondLst>
                                    <p:cond delay="0"/>
                                  </p:stCondLst>
                                  <p:childTnLst>
                                    <p:animClr clrSpc="rgb" dir="cw">
                                      <p:cBhvr override="childStyle">
                                        <p:cTn id="8" dur="2000" fill="hold"/>
                                        <p:tgtEl>
                                          <p:spTgt spid="4">
                                            <p:txEl>
                                              <p:pRg st="3" end="3"/>
                                            </p:txEl>
                                          </p:spTgt>
                                        </p:tgtEl>
                                        <p:attrNameLst>
                                          <p:attrName>style.color</p:attrName>
                                        </p:attrNameLst>
                                      </p:cBhvr>
                                      <p:to>
                                        <a:srgbClr val="52C6BE"/>
                                      </p:to>
                                    </p:animClr>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DA19CC-0DBC-546C-A623-3FF1FCCB4DC6}"/>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5400" kern="1200" dirty="0">
                <a:solidFill>
                  <a:schemeClr val="tx1"/>
                </a:solidFill>
                <a:latin typeface="+mj-lt"/>
                <a:ea typeface="+mj-ea"/>
                <a:cs typeface="+mj-cs"/>
              </a:rPr>
              <a:t>Questions?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5" name="Group 4">
            <a:extLst>
              <a:ext uri="{FF2B5EF4-FFF2-40B4-BE49-F238E27FC236}">
                <a16:creationId xmlns:a16="http://schemas.microsoft.com/office/drawing/2014/main" id="{BF9931F1-34E5-1AC7-6401-DF229273CACF}"/>
              </a:ext>
            </a:extLst>
          </p:cNvPr>
          <p:cNvGrpSpPr/>
          <p:nvPr/>
        </p:nvGrpSpPr>
        <p:grpSpPr>
          <a:xfrm>
            <a:off x="2105462" y="2452986"/>
            <a:ext cx="7981075" cy="3993910"/>
            <a:chOff x="838200" y="2280969"/>
            <a:chExt cx="6921652" cy="3463751"/>
          </a:xfrm>
        </p:grpSpPr>
        <p:pic>
          <p:nvPicPr>
            <p:cNvPr id="3" name="Picture 2">
              <a:extLst>
                <a:ext uri="{FF2B5EF4-FFF2-40B4-BE49-F238E27FC236}">
                  <a16:creationId xmlns:a16="http://schemas.microsoft.com/office/drawing/2014/main" id="{67D28446-31D9-93C4-5A1C-5B23E3705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0969"/>
              <a:ext cx="6921652" cy="3125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8EB82A-CBCF-8F09-E60E-F88DF94CC95E}"/>
                </a:ext>
              </a:extLst>
            </p:cNvPr>
            <p:cNvSpPr txBox="1"/>
            <p:nvPr/>
          </p:nvSpPr>
          <p:spPr>
            <a:xfrm>
              <a:off x="838200" y="5406166"/>
              <a:ext cx="2140773" cy="338554"/>
            </a:xfrm>
            <a:prstGeom prst="rect">
              <a:avLst/>
            </a:prstGeom>
            <a:noFill/>
          </p:spPr>
          <p:txBody>
            <a:bodyPr wrap="square">
              <a:spAutoFit/>
            </a:bodyPr>
            <a:lstStyle/>
            <a:p>
              <a:pPr defTabSz="1051560">
                <a:spcAft>
                  <a:spcPts val="600"/>
                </a:spcAft>
              </a:pPr>
              <a:r>
                <a:rPr lang="en-GB" sz="1840" kern="1200">
                  <a:solidFill>
                    <a:schemeClr val="tx1"/>
                  </a:solidFill>
                  <a:latin typeface="+mn-lt"/>
                  <a:ea typeface="+mn-ea"/>
                  <a:cs typeface="+mn-cs"/>
                </a:rPr>
                <a:t>https://xkcd.com/2370</a:t>
              </a:r>
              <a:endParaRPr lang="en-GB" sz="1600"/>
            </a:p>
          </p:txBody>
        </p:sp>
      </p:grpSp>
    </p:spTree>
    <p:extLst>
      <p:ext uri="{BB962C8B-B14F-4D97-AF65-F5344CB8AC3E}">
        <p14:creationId xmlns:p14="http://schemas.microsoft.com/office/powerpoint/2010/main" val="965615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87E3C-C7F7-2BA2-BB8A-1B99F89ED018}"/>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sz="5400" dirty="0">
                <a:cs typeface="Calibri"/>
              </a:rPr>
              <a:t>Let’s </a:t>
            </a:r>
            <a:r>
              <a:rPr lang="en-US" sz="5400" dirty="0"/>
              <a:t>forecast</a:t>
            </a:r>
            <a:r>
              <a:rPr lang="en-US" sz="5400" dirty="0">
                <a:cs typeface="Calibri"/>
              </a:rPr>
              <a:t>!</a:t>
            </a:r>
            <a:endParaRPr lang="en-US" sz="5400" kern="1200" dirty="0">
              <a:solidFill>
                <a:schemeClr val="tx1"/>
              </a:solidFill>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93BC2763-0713-5F44-639E-15AD1E804597}"/>
              </a:ext>
            </a:extLst>
          </p:cNvPr>
          <p:cNvSpPr txBox="1"/>
          <p:nvPr/>
        </p:nvSpPr>
        <p:spPr>
          <a:xfrm>
            <a:off x="841247" y="1803771"/>
            <a:ext cx="10451591" cy="4278094"/>
          </a:xfrm>
          <a:prstGeom prst="rect">
            <a:avLst/>
          </a:prstGeom>
          <a:noFill/>
        </p:spPr>
        <p:txBody>
          <a:bodyPr wrap="square">
            <a:spAutoFit/>
          </a:bodyPr>
          <a:lstStyle/>
          <a:p>
            <a:pPr marL="446088" indent="-446088">
              <a:buFont typeface="+mj-lt"/>
              <a:buAutoNum type="arabicPeriod"/>
            </a:pPr>
            <a:r>
              <a:rPr lang="en-US" sz="2800" dirty="0"/>
              <a:t>Follow-along R markdown</a:t>
            </a:r>
          </a:p>
          <a:p>
            <a:pPr marL="914400" lvl="1" indent="-457200">
              <a:buFont typeface="Arial" panose="020B0604020202020204" pitchFamily="34" charset="0"/>
              <a:buChar char="•"/>
            </a:pPr>
            <a:r>
              <a:rPr lang="en-US" sz="2800" dirty="0"/>
              <a:t>Forecasting water temperature using a Linear model with air temperature</a:t>
            </a:r>
            <a:endParaRPr lang="en-US" sz="3200" dirty="0">
              <a:cs typeface="Calibri"/>
            </a:endParaRPr>
          </a:p>
          <a:p>
            <a:pPr marL="914400" lvl="1" indent="-457200">
              <a:buFont typeface="Arial" panose="020B0604020202020204" pitchFamily="34" charset="0"/>
              <a:buChar char="•"/>
            </a:pPr>
            <a:endParaRPr lang="en-US" sz="3200" dirty="0"/>
          </a:p>
          <a:p>
            <a:pPr marL="446088" indent="-446088">
              <a:buAutoNum type="arabicPeriod"/>
            </a:pPr>
            <a:r>
              <a:rPr lang="en-US" sz="3200" dirty="0"/>
              <a:t>Modify the model and submit </a:t>
            </a:r>
            <a:br>
              <a:rPr lang="en-US" sz="3200" dirty="0"/>
            </a:br>
            <a:r>
              <a:rPr lang="en-US" sz="3200" dirty="0"/>
              <a:t>your forecast!</a:t>
            </a:r>
            <a:endParaRPr lang="en-US" sz="3200" dirty="0">
              <a:cs typeface="Calibri" panose="020F0502020204030204"/>
            </a:endParaRPr>
          </a:p>
          <a:p>
            <a:pPr marL="1081088" lvl="1" indent="-277813">
              <a:buFont typeface="Arial"/>
              <a:buChar char="•"/>
            </a:pPr>
            <a:r>
              <a:rPr lang="en-US" sz="2800" dirty="0">
                <a:cs typeface="Calibri" panose="020F0502020204030204"/>
              </a:rPr>
              <a:t>More/other covariates</a:t>
            </a:r>
          </a:p>
          <a:p>
            <a:pPr marL="1081088" lvl="1" indent="-277813">
              <a:buFont typeface="Arial"/>
              <a:buChar char="•"/>
            </a:pPr>
            <a:r>
              <a:rPr lang="en-US" sz="2800" dirty="0">
                <a:cs typeface="Calibri" panose="020F0502020204030204"/>
              </a:rPr>
              <a:t>Different model structures</a:t>
            </a:r>
          </a:p>
          <a:p>
            <a:pPr marL="1081088" lvl="1" indent="-277813">
              <a:buFont typeface="Arial"/>
              <a:buChar char="•"/>
            </a:pPr>
            <a:r>
              <a:rPr lang="en-US" sz="2800" dirty="0">
                <a:cs typeface="Calibri" panose="020F0502020204030204"/>
              </a:rPr>
              <a:t>Other variables</a:t>
            </a:r>
            <a:endParaRPr lang="en-VU" sz="2800" dirty="0">
              <a:cs typeface="Calibri" panose="020F0502020204030204"/>
            </a:endParaRPr>
          </a:p>
        </p:txBody>
      </p:sp>
      <p:pic>
        <p:nvPicPr>
          <p:cNvPr id="3" name="Picture 3" descr="Chart, scatter chart&#10;&#10;Description automatically generated">
            <a:extLst>
              <a:ext uri="{FF2B5EF4-FFF2-40B4-BE49-F238E27FC236}">
                <a16:creationId xmlns:a16="http://schemas.microsoft.com/office/drawing/2014/main" id="{C561DA3D-0770-7073-D136-81B49BAA8967}"/>
              </a:ext>
            </a:extLst>
          </p:cNvPr>
          <p:cNvPicPr>
            <a:picLocks noChangeAspect="1"/>
          </p:cNvPicPr>
          <p:nvPr/>
        </p:nvPicPr>
        <p:blipFill>
          <a:blip r:embed="rId3"/>
          <a:stretch>
            <a:fillRect/>
          </a:stretch>
        </p:blipFill>
        <p:spPr>
          <a:xfrm>
            <a:off x="7142480" y="3218844"/>
            <a:ext cx="4074160" cy="2895899"/>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DF8470EF-E303-65AD-B9DA-2959187A6022}"/>
              </a:ext>
            </a:extLst>
          </p:cNvPr>
          <p:cNvPicPr>
            <a:picLocks noChangeAspect="1"/>
          </p:cNvPicPr>
          <p:nvPr/>
        </p:nvPicPr>
        <p:blipFill>
          <a:blip r:embed="rId4"/>
          <a:stretch>
            <a:fillRect/>
          </a:stretch>
        </p:blipFill>
        <p:spPr>
          <a:xfrm>
            <a:off x="7539990" y="3312972"/>
            <a:ext cx="2364740" cy="513080"/>
          </a:xfrm>
          <a:prstGeom prst="rect">
            <a:avLst/>
          </a:prstGeom>
        </p:spPr>
      </p:pic>
      <p:sp>
        <p:nvSpPr>
          <p:cNvPr id="6" name="Rectangle 5">
            <a:extLst>
              <a:ext uri="{FF2B5EF4-FFF2-40B4-BE49-F238E27FC236}">
                <a16:creationId xmlns:a16="http://schemas.microsoft.com/office/drawing/2014/main" id="{ED3DD578-D5C8-0EF8-3D6E-230B142A724A}"/>
              </a:ext>
            </a:extLst>
          </p:cNvPr>
          <p:cNvSpPr/>
          <p:nvPr/>
        </p:nvSpPr>
        <p:spPr>
          <a:xfrm>
            <a:off x="8818880" y="5957112"/>
            <a:ext cx="985520" cy="203200"/>
          </a:xfrm>
          <a:prstGeom prst="rect">
            <a:avLst/>
          </a:prstGeom>
          <a:solidFill>
            <a:srgbClr val="70AD47">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D428214-EE2A-2D3D-DBC6-07D57A0EEB87}"/>
              </a:ext>
            </a:extLst>
          </p:cNvPr>
          <p:cNvSpPr/>
          <p:nvPr/>
        </p:nvSpPr>
        <p:spPr>
          <a:xfrm rot="16200000">
            <a:off x="6670396" y="4394221"/>
            <a:ext cx="1117012" cy="249911"/>
          </a:xfrm>
          <a:prstGeom prst="rect">
            <a:avLst/>
          </a:prstGeom>
          <a:solidFill>
            <a:srgbClr val="5B9BD5">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47739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87E3C-C7F7-2BA2-BB8A-1B99F89ED018}"/>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sz="5400" dirty="0">
                <a:cs typeface="Calibri"/>
              </a:rPr>
              <a:t>Let’s </a:t>
            </a:r>
            <a:r>
              <a:rPr lang="en-US" sz="5400" dirty="0"/>
              <a:t>forecast</a:t>
            </a:r>
            <a:r>
              <a:rPr lang="en-US" sz="5400" dirty="0">
                <a:cs typeface="Calibri"/>
              </a:rPr>
              <a:t>!</a:t>
            </a:r>
            <a:endParaRPr lang="en-US" sz="5400" kern="1200" dirty="0">
              <a:solidFill>
                <a:schemeClr val="tx1"/>
              </a:solidFill>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93BC2763-0713-5F44-639E-15AD1E804597}"/>
              </a:ext>
            </a:extLst>
          </p:cNvPr>
          <p:cNvSpPr txBox="1"/>
          <p:nvPr/>
        </p:nvSpPr>
        <p:spPr>
          <a:xfrm>
            <a:off x="841247" y="1803771"/>
            <a:ext cx="10451591" cy="4278094"/>
          </a:xfrm>
          <a:prstGeom prst="rect">
            <a:avLst/>
          </a:prstGeom>
          <a:noFill/>
        </p:spPr>
        <p:txBody>
          <a:bodyPr wrap="square">
            <a:spAutoFit/>
          </a:bodyPr>
          <a:lstStyle/>
          <a:p>
            <a:pPr marL="446088" indent="-446088">
              <a:buFont typeface="+mj-lt"/>
              <a:buAutoNum type="arabicPeriod"/>
            </a:pPr>
            <a:r>
              <a:rPr lang="en-US" sz="2800" dirty="0"/>
              <a:t>Follow-along R markdown</a:t>
            </a:r>
          </a:p>
          <a:p>
            <a:pPr marL="914400" lvl="1" indent="-457200">
              <a:buFont typeface="Arial" panose="020B0604020202020204" pitchFamily="34" charset="0"/>
              <a:buChar char="•"/>
            </a:pPr>
            <a:r>
              <a:rPr lang="en-US" sz="2400" dirty="0"/>
              <a:t>Forecasting Net Ecosystem Exchange using a Linear model with air temperature and short-wave radiation</a:t>
            </a:r>
            <a:endParaRPr lang="en-US" sz="2400" dirty="0">
              <a:cs typeface="Calibri"/>
            </a:endParaRPr>
          </a:p>
          <a:p>
            <a:pPr marL="446088" indent="-446088">
              <a:buAutoNum type="arabicPeriod"/>
            </a:pPr>
            <a:endParaRPr lang="en-US" sz="4000" dirty="0"/>
          </a:p>
          <a:p>
            <a:r>
              <a:rPr lang="en-US" sz="2800" dirty="0"/>
              <a:t>Or just watch along!</a:t>
            </a:r>
          </a:p>
          <a:p>
            <a:endParaRPr lang="en-US" sz="2800" dirty="0"/>
          </a:p>
          <a:p>
            <a:pPr marL="514350" indent="-514350">
              <a:buFont typeface="+mj-lt"/>
              <a:buAutoNum type="arabicPeriod" startAt="2"/>
            </a:pPr>
            <a:r>
              <a:rPr lang="en-US" sz="2800" dirty="0"/>
              <a:t>Modify the model and submit your forecast!</a:t>
            </a:r>
            <a:endParaRPr lang="en-US" sz="2800" dirty="0">
              <a:cs typeface="Calibri" panose="020F0502020204030204"/>
            </a:endParaRPr>
          </a:p>
          <a:p>
            <a:pPr marL="1081088" lvl="1" indent="-277813">
              <a:buFont typeface="Arial"/>
              <a:buChar char="•"/>
            </a:pPr>
            <a:r>
              <a:rPr lang="en-US" sz="2400" dirty="0">
                <a:cs typeface="Calibri" panose="020F0502020204030204"/>
              </a:rPr>
              <a:t>More/other covariates</a:t>
            </a:r>
          </a:p>
          <a:p>
            <a:pPr marL="1081088" lvl="1" indent="-277813">
              <a:buFont typeface="Arial"/>
              <a:buChar char="•"/>
            </a:pPr>
            <a:r>
              <a:rPr lang="en-US" sz="2400" dirty="0">
                <a:cs typeface="Calibri" panose="020F0502020204030204"/>
              </a:rPr>
              <a:t>Different model structures</a:t>
            </a:r>
          </a:p>
          <a:p>
            <a:pPr marL="1081088" lvl="1" indent="-277813">
              <a:buFont typeface="Arial"/>
              <a:buChar char="•"/>
            </a:pPr>
            <a:r>
              <a:rPr lang="en-US" sz="2400" dirty="0">
                <a:cs typeface="Calibri" panose="020F0502020204030204"/>
              </a:rPr>
              <a:t>Other variables</a:t>
            </a:r>
            <a:endParaRPr lang="en-GB"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A5BA6E-CBF3-E3DD-786E-6AAD5BFA6F52}"/>
                  </a:ext>
                </a:extLst>
              </p:cNvPr>
              <p:cNvSpPr txBox="1"/>
              <p:nvPr/>
            </p:nvSpPr>
            <p:spPr>
              <a:xfrm>
                <a:off x="2889556" y="3042624"/>
                <a:ext cx="6404386"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accent5"/>
                          </a:solidFill>
                          <a:latin typeface="Cambria Math" panose="02040503050406030204" pitchFamily="18" charset="0"/>
                        </a:rPr>
                        <m:t>𝑁𝐸𝐸</m:t>
                      </m:r>
                      <m:r>
                        <a:rPr lang="en-US" sz="3600" b="0" i="1" smtClean="0">
                          <a:solidFill>
                            <a:schemeClr val="accent5"/>
                          </a:solidFill>
                          <a:latin typeface="Cambria Math" panose="02040503050406030204" pitchFamily="18" charset="0"/>
                        </a:rPr>
                        <m:t>=</m:t>
                      </m:r>
                      <m:r>
                        <a:rPr lang="en-US" sz="3600" b="0" i="1" smtClean="0">
                          <a:solidFill>
                            <a:schemeClr val="accent5"/>
                          </a:solidFill>
                          <a:latin typeface="Cambria Math" panose="02040503050406030204" pitchFamily="18" charset="0"/>
                        </a:rPr>
                        <m:t>𝑐</m:t>
                      </m:r>
                      <m:r>
                        <a:rPr lang="en-US" sz="3600" b="0" i="1" smtClean="0">
                          <a:solidFill>
                            <a:schemeClr val="accent5"/>
                          </a:solidFill>
                          <a:latin typeface="Cambria Math" panose="02040503050406030204" pitchFamily="18" charset="0"/>
                        </a:rPr>
                        <m:t>+</m:t>
                      </m:r>
                      <m:r>
                        <a:rPr lang="en-US" sz="3600" b="0" i="1" smtClean="0">
                          <a:solidFill>
                            <a:schemeClr val="accent5"/>
                          </a:solidFill>
                          <a:latin typeface="Cambria Math" panose="02040503050406030204" pitchFamily="18" charset="0"/>
                        </a:rPr>
                        <m:t>𝑏</m:t>
                      </m:r>
                      <m:r>
                        <a:rPr lang="en-US" sz="3600" b="0" i="1" smtClean="0">
                          <a:solidFill>
                            <a:schemeClr val="accent5"/>
                          </a:solidFill>
                          <a:latin typeface="Cambria Math" panose="02040503050406030204" pitchFamily="18" charset="0"/>
                          <a:ea typeface="Cambria Math" panose="02040503050406030204" pitchFamily="18" charset="0"/>
                        </a:rPr>
                        <m:t>∙</m:t>
                      </m:r>
                      <m:r>
                        <a:rPr lang="en-US" sz="3600" b="0" i="1" smtClean="0">
                          <a:solidFill>
                            <a:schemeClr val="accent5"/>
                          </a:solidFill>
                          <a:latin typeface="Cambria Math" panose="02040503050406030204" pitchFamily="18" charset="0"/>
                          <a:ea typeface="Cambria Math" panose="02040503050406030204" pitchFamily="18" charset="0"/>
                        </a:rPr>
                        <m:t>𝐴𝑇</m:t>
                      </m:r>
                      <m:r>
                        <a:rPr lang="en-US" sz="3600" b="0" i="1" smtClean="0">
                          <a:solidFill>
                            <a:schemeClr val="accent5"/>
                          </a:solidFill>
                          <a:latin typeface="Cambria Math" panose="02040503050406030204" pitchFamily="18" charset="0"/>
                          <a:ea typeface="Cambria Math" panose="02040503050406030204" pitchFamily="18" charset="0"/>
                        </a:rPr>
                        <m:t>+</m:t>
                      </m:r>
                      <m:r>
                        <a:rPr lang="en-US" sz="3600" b="0" i="1" smtClean="0">
                          <a:solidFill>
                            <a:schemeClr val="accent5"/>
                          </a:solidFill>
                          <a:latin typeface="Cambria Math" panose="02040503050406030204" pitchFamily="18" charset="0"/>
                          <a:ea typeface="Cambria Math" panose="02040503050406030204" pitchFamily="18" charset="0"/>
                        </a:rPr>
                        <m:t>𝑎</m:t>
                      </m:r>
                      <m:r>
                        <a:rPr lang="en-US" sz="3600" b="0" i="1" smtClean="0">
                          <a:solidFill>
                            <a:schemeClr val="accent5"/>
                          </a:solidFill>
                          <a:latin typeface="Cambria Math" panose="02040503050406030204" pitchFamily="18" charset="0"/>
                          <a:ea typeface="Cambria Math" panose="02040503050406030204" pitchFamily="18" charset="0"/>
                        </a:rPr>
                        <m:t>∙</m:t>
                      </m:r>
                      <m:r>
                        <a:rPr lang="en-US" sz="3600" b="0" i="1" smtClean="0">
                          <a:solidFill>
                            <a:schemeClr val="accent5"/>
                          </a:solidFill>
                          <a:latin typeface="Cambria Math" panose="02040503050406030204" pitchFamily="18" charset="0"/>
                          <a:ea typeface="Cambria Math" panose="02040503050406030204" pitchFamily="18" charset="0"/>
                        </a:rPr>
                        <m:t>𝑆𝑊𝑅</m:t>
                      </m:r>
                    </m:oMath>
                  </m:oMathPara>
                </a14:m>
                <a:endParaRPr lang="en-VU" sz="3600" dirty="0">
                  <a:solidFill>
                    <a:schemeClr val="accent5"/>
                  </a:solidFill>
                </a:endParaRPr>
              </a:p>
            </p:txBody>
          </p:sp>
        </mc:Choice>
        <mc:Fallback>
          <p:sp>
            <p:nvSpPr>
              <p:cNvPr id="7" name="TextBox 6">
                <a:extLst>
                  <a:ext uri="{FF2B5EF4-FFF2-40B4-BE49-F238E27FC236}">
                    <a16:creationId xmlns:a16="http://schemas.microsoft.com/office/drawing/2014/main" id="{1FA5BA6E-CBF3-E3DD-786E-6AAD5BFA6F52}"/>
                  </a:ext>
                </a:extLst>
              </p:cNvPr>
              <p:cNvSpPr txBox="1">
                <a:spLocks noRot="1" noChangeAspect="1" noMove="1" noResize="1" noEditPoints="1" noAdjustHandles="1" noChangeArrowheads="1" noChangeShapeType="1" noTextEdit="1"/>
              </p:cNvSpPr>
              <p:nvPr/>
            </p:nvSpPr>
            <p:spPr>
              <a:xfrm>
                <a:off x="2889556" y="3042624"/>
                <a:ext cx="6404386" cy="553998"/>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55896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EB885-03E7-E4F8-6A48-F8CF1DCFE3FE}"/>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5400" kern="1200" dirty="0">
                <a:solidFill>
                  <a:schemeClr val="tx1"/>
                </a:solidFill>
                <a:latin typeface="+mj-lt"/>
                <a:ea typeface="+mj-ea"/>
                <a:cs typeface="+mj-cs"/>
              </a:rPr>
              <a:t>Installation instructions</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qr code on a white background&#10;&#10;Description automatically generated">
            <a:extLst>
              <a:ext uri="{FF2B5EF4-FFF2-40B4-BE49-F238E27FC236}">
                <a16:creationId xmlns:a16="http://schemas.microsoft.com/office/drawing/2014/main" id="{CE3BDC59-2B6C-C905-C142-ED36643F708A}"/>
              </a:ext>
            </a:extLst>
          </p:cNvPr>
          <p:cNvPicPr>
            <a:picLocks noChangeAspect="1"/>
          </p:cNvPicPr>
          <p:nvPr/>
        </p:nvPicPr>
        <p:blipFill>
          <a:blip r:embed="rId3">
            <a:duotone>
              <a:prstClr val="black"/>
              <a:srgbClr val="FF00FF">
                <a:tint val="45000"/>
                <a:satMod val="400000"/>
              </a:srgbClr>
            </a:duotone>
            <a:extLst>
              <a:ext uri="{28A0092B-C50C-407E-A947-70E740481C1C}">
                <a14:useLocalDpi xmlns:a14="http://schemas.microsoft.com/office/drawing/2010/main" val="0"/>
              </a:ext>
            </a:extLst>
          </a:blip>
          <a:stretch>
            <a:fillRect/>
          </a:stretch>
        </p:blipFill>
        <p:spPr>
          <a:xfrm>
            <a:off x="6989336" y="2479952"/>
            <a:ext cx="3714244" cy="3714244"/>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CC2471-D78D-412D-DBB5-749B00719480}"/>
              </a:ext>
            </a:extLst>
          </p:cNvPr>
          <p:cNvSpPr txBox="1"/>
          <p:nvPr/>
        </p:nvSpPr>
        <p:spPr>
          <a:xfrm>
            <a:off x="288758" y="2599509"/>
            <a:ext cx="6269559" cy="3639450"/>
          </a:xfrm>
          <a:prstGeom prst="rect">
            <a:avLst/>
          </a:prstGeom>
        </p:spPr>
        <p:txBody>
          <a:bodyPr vert="horz" lIns="91440" tIns="45720" rIns="91440" bIns="45720" rtlCol="0" anchor="ctr">
            <a:normAutofit/>
          </a:bodyPr>
          <a:lstStyle/>
          <a:p>
            <a:pPr>
              <a:lnSpc>
                <a:spcPct val="90000"/>
              </a:lnSpc>
              <a:spcAft>
                <a:spcPts val="600"/>
              </a:spcAft>
            </a:pPr>
            <a:r>
              <a:rPr lang="en-US" sz="4000" dirty="0">
                <a:solidFill>
                  <a:schemeClr val="accent4">
                    <a:lumMod val="75000"/>
                  </a:schemeClr>
                </a:solidFill>
                <a:highlight>
                  <a:srgbClr val="FF00FF"/>
                </a:highlight>
                <a:hlinkClick r:id="rId4">
                  <a:extLst>
                    <a:ext uri="{A12FA001-AC4F-418D-AE19-62706E023703}">
                      <ahyp:hlinkClr xmlns:ahyp="http://schemas.microsoft.com/office/drawing/2018/hyperlinkcolor" val="tx"/>
                    </a:ext>
                  </a:extLst>
                </a:hlinkClick>
              </a:rPr>
              <a:t>https://tinyurl.com/3t7hrk8e</a:t>
            </a:r>
            <a:endParaRPr lang="en-US" sz="4000" dirty="0">
              <a:solidFill>
                <a:schemeClr val="accent4">
                  <a:lumMod val="75000"/>
                </a:schemeClr>
              </a:solidFill>
              <a:highlight>
                <a:srgbClr val="FF00FF"/>
              </a:highlight>
            </a:endParaRPr>
          </a:p>
          <a:p>
            <a:pPr indent="-228600">
              <a:lnSpc>
                <a:spcPct val="90000"/>
              </a:lnSpc>
              <a:spcAft>
                <a:spcPts val="600"/>
              </a:spcAft>
              <a:buFont typeface="Arial" panose="020B0604020202020204" pitchFamily="34" charset="0"/>
              <a:buChar char="•"/>
            </a:pPr>
            <a:endParaRPr lang="en-US" sz="2000" dirty="0">
              <a:solidFill>
                <a:schemeClr val="accent4">
                  <a:lumMod val="75000"/>
                </a:schemeClr>
              </a:solidFill>
              <a:highlight>
                <a:srgbClr val="FF00FF"/>
              </a:highlight>
            </a:endParaRPr>
          </a:p>
        </p:txBody>
      </p:sp>
    </p:spTree>
    <p:extLst>
      <p:ext uri="{BB962C8B-B14F-4D97-AF65-F5344CB8AC3E}">
        <p14:creationId xmlns:p14="http://schemas.microsoft.com/office/powerpoint/2010/main" val="2903948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1EC09-E8AA-BDAA-550E-12A42E0BB58A}"/>
              </a:ext>
            </a:extLst>
          </p:cNvPr>
          <p:cNvSpPr>
            <a:spLocks noGrp="1"/>
          </p:cNvSpPr>
          <p:nvPr>
            <p:ph type="title"/>
          </p:nvPr>
        </p:nvSpPr>
        <p:spPr>
          <a:xfrm>
            <a:off x="634701" y="1441524"/>
            <a:ext cx="4313817" cy="4019789"/>
          </a:xfrm>
        </p:spPr>
        <p:txBody>
          <a:bodyPr>
            <a:normAutofit/>
          </a:bodyPr>
          <a:lstStyle/>
          <a:p>
            <a:pPr algn="ctr"/>
            <a:r>
              <a:rPr lang="en-US" sz="6000" dirty="0">
                <a:solidFill>
                  <a:srgbClr val="FFFFFF"/>
                </a:solidFill>
              </a:rPr>
              <a:t>Thank you for attending!</a:t>
            </a:r>
            <a:endParaRPr lang="en-GB" sz="6000" dirty="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67F4D6-1193-DF43-0208-A537560A90D5}"/>
              </a:ext>
            </a:extLst>
          </p:cNvPr>
          <p:cNvSpPr>
            <a:spLocks noGrp="1"/>
          </p:cNvSpPr>
          <p:nvPr>
            <p:ph idx="1"/>
          </p:nvPr>
        </p:nvSpPr>
        <p:spPr>
          <a:xfrm>
            <a:off x="5370153" y="1526032"/>
            <a:ext cx="6332658" cy="4429600"/>
          </a:xfrm>
        </p:spPr>
        <p:txBody>
          <a:bodyPr>
            <a:normAutofit fontScale="85000" lnSpcReduction="20000"/>
          </a:bodyPr>
          <a:lstStyle/>
          <a:p>
            <a:pPr>
              <a:lnSpc>
                <a:spcPct val="120000"/>
              </a:lnSpc>
            </a:pPr>
            <a:r>
              <a:rPr lang="en-US" sz="3200" dirty="0">
                <a:highlight>
                  <a:srgbClr val="FF00FF"/>
                </a:highlight>
              </a:rPr>
              <a:t>Big thanks to the EFI-NEON team - especially </a:t>
            </a:r>
            <a:r>
              <a:rPr lang="en-US" sz="3200" b="1" dirty="0">
                <a:highlight>
                  <a:srgbClr val="FF00FF"/>
                </a:highlight>
              </a:rPr>
              <a:t>Quinn Thomas </a:t>
            </a:r>
            <a:r>
              <a:rPr lang="en-US" sz="3200" dirty="0">
                <a:highlight>
                  <a:srgbClr val="FF00FF"/>
                </a:highlight>
              </a:rPr>
              <a:t>(Virginia Tech) and </a:t>
            </a:r>
            <a:r>
              <a:rPr lang="en-US" sz="3200" b="1" dirty="0">
                <a:highlight>
                  <a:srgbClr val="FF00FF"/>
                </a:highlight>
              </a:rPr>
              <a:t>Carl Boettiger </a:t>
            </a:r>
            <a:r>
              <a:rPr lang="en-US" sz="3200" dirty="0">
                <a:highlight>
                  <a:srgbClr val="FF00FF"/>
                </a:highlight>
              </a:rPr>
              <a:t>(UC-Berkley)</a:t>
            </a:r>
          </a:p>
          <a:p>
            <a:r>
              <a:rPr lang="en-US" sz="3200" dirty="0">
                <a:highlight>
                  <a:srgbClr val="FF00FF"/>
                </a:highlight>
              </a:rPr>
              <a:t>Tech assistants</a:t>
            </a:r>
          </a:p>
          <a:p>
            <a:pPr marL="0" indent="0">
              <a:buNone/>
            </a:pPr>
            <a:br>
              <a:rPr lang="en-US" sz="1800" dirty="0">
                <a:highlight>
                  <a:srgbClr val="FF00FF"/>
                </a:highlight>
              </a:rPr>
            </a:br>
            <a:endParaRPr lang="en-US" sz="1800" dirty="0">
              <a:highlight>
                <a:srgbClr val="FF00FF"/>
              </a:highlight>
            </a:endParaRPr>
          </a:p>
          <a:p>
            <a:pPr marL="0" indent="0" algn="ctr">
              <a:buNone/>
            </a:pPr>
            <a:r>
              <a:rPr lang="en-US" sz="3900" dirty="0">
                <a:highlight>
                  <a:srgbClr val="FF00FF"/>
                </a:highlight>
              </a:rPr>
              <a:t>If you would like some help getting your forecasts up and running during ESA – email me to set up a time!</a:t>
            </a:r>
          </a:p>
          <a:p>
            <a:pPr marL="0" indent="0" algn="ctr">
              <a:buNone/>
            </a:pPr>
            <a:r>
              <a:rPr lang="en-US" sz="3900" b="1" dirty="0">
                <a:highlight>
                  <a:srgbClr val="FF00FF"/>
                </a:highlight>
              </a:rPr>
              <a:t>freyao@vt.edu</a:t>
            </a:r>
          </a:p>
          <a:p>
            <a:pPr marL="457200" lvl="1" indent="0" algn="ctr">
              <a:buNone/>
            </a:pPr>
            <a:endParaRPr lang="en-US" sz="3600" dirty="0"/>
          </a:p>
          <a:p>
            <a:pPr marL="457200" lvl="1" indent="0" algn="ctr">
              <a:buNone/>
            </a:pPr>
            <a:endParaRPr lang="en-US" sz="3600" dirty="0"/>
          </a:p>
        </p:txBody>
      </p:sp>
      <p:sp>
        <p:nvSpPr>
          <p:cNvPr id="5" name="TextBox 4">
            <a:extLst>
              <a:ext uri="{FF2B5EF4-FFF2-40B4-BE49-F238E27FC236}">
                <a16:creationId xmlns:a16="http://schemas.microsoft.com/office/drawing/2014/main" id="{245CEE70-476D-062C-405C-E4786AAD49C8}"/>
              </a:ext>
            </a:extLst>
          </p:cNvPr>
          <p:cNvSpPr txBox="1"/>
          <p:nvPr/>
        </p:nvSpPr>
        <p:spPr>
          <a:xfrm>
            <a:off x="489189" y="5849910"/>
            <a:ext cx="10371904" cy="769441"/>
          </a:xfrm>
          <a:prstGeom prst="rect">
            <a:avLst/>
          </a:prstGeom>
          <a:noFill/>
        </p:spPr>
        <p:txBody>
          <a:bodyPr wrap="square">
            <a:spAutoFit/>
          </a:bodyPr>
          <a:lstStyle/>
          <a:p>
            <a:pPr marL="457200" lvl="1" indent="0" algn="ctr">
              <a:buNone/>
            </a:pPr>
            <a:r>
              <a:rPr lang="en-US" sz="4400" b="1" dirty="0"/>
              <a:t>Visit ecoforecast.org &amp; neon4cast.org</a:t>
            </a:r>
          </a:p>
        </p:txBody>
      </p:sp>
    </p:spTree>
    <p:extLst>
      <p:ext uri="{BB962C8B-B14F-4D97-AF65-F5344CB8AC3E}">
        <p14:creationId xmlns:p14="http://schemas.microsoft.com/office/powerpoint/2010/main" val="295085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140CF6-C34A-A6DC-1624-5455BC94EAD8}"/>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Why forecast?</a:t>
            </a:r>
          </a:p>
        </p:txBody>
      </p:sp>
      <p:sp>
        <p:nvSpPr>
          <p:cNvPr id="104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ather report&#10;&#10;Description automatically generated">
            <a:extLst>
              <a:ext uri="{FF2B5EF4-FFF2-40B4-BE49-F238E27FC236}">
                <a16:creationId xmlns:a16="http://schemas.microsoft.com/office/drawing/2014/main" id="{9D3D032F-BDE5-CD7F-5613-6C69B59D232D}"/>
              </a:ext>
            </a:extLst>
          </p:cNvPr>
          <p:cNvPicPr>
            <a:picLocks noChangeAspect="1"/>
          </p:cNvPicPr>
          <p:nvPr/>
        </p:nvPicPr>
        <p:blipFill>
          <a:blip r:embed="rId3"/>
          <a:stretch>
            <a:fillRect/>
          </a:stretch>
        </p:blipFill>
        <p:spPr>
          <a:xfrm>
            <a:off x="131150" y="3066772"/>
            <a:ext cx="3901195" cy="2448000"/>
          </a:xfrm>
          <a:prstGeom prst="rect">
            <a:avLst/>
          </a:prstGeom>
          <a:solidFill>
            <a:srgbClr val="FFFFFF">
              <a:shade val="85000"/>
            </a:srgbClr>
          </a:solidFill>
          <a:ln w="88900" cap="sq">
            <a:solidFill>
              <a:srgbClr val="FFFFFF"/>
            </a:solidFill>
            <a:miter lim="800000"/>
          </a:ln>
          <a:effectLst>
            <a:outerShdw blurRad="55000" dist="18000" dir="5400000" algn="tl" rotWithShape="0">
              <a:schemeClr val="accent4">
                <a:alpha val="40000"/>
              </a:schemeClr>
            </a:outerShdw>
          </a:effectLst>
          <a:scene3d>
            <a:camera prst="orthographicFront"/>
            <a:lightRig rig="twoPt" dir="t">
              <a:rot lat="0" lon="0" rev="7200000"/>
            </a:lightRig>
          </a:scene3d>
          <a:sp3d>
            <a:bevelT w="25400" h="19050"/>
            <a:contourClr>
              <a:srgbClr val="FFFFFF"/>
            </a:contourClr>
          </a:sp3d>
        </p:spPr>
      </p:pic>
      <p:pic>
        <p:nvPicPr>
          <p:cNvPr id="7" name="Picture 6" descr="A map of the united states&#10;&#10;Description automatically generated">
            <a:extLst>
              <a:ext uri="{FF2B5EF4-FFF2-40B4-BE49-F238E27FC236}">
                <a16:creationId xmlns:a16="http://schemas.microsoft.com/office/drawing/2014/main" id="{3E2F1916-AB59-63F1-98F9-DCB0F052D436}"/>
              </a:ext>
            </a:extLst>
          </p:cNvPr>
          <p:cNvPicPr>
            <a:picLocks noChangeAspect="1"/>
          </p:cNvPicPr>
          <p:nvPr/>
        </p:nvPicPr>
        <p:blipFill rotWithShape="1">
          <a:blip r:embed="rId4"/>
          <a:srcRect r="5840"/>
          <a:stretch/>
        </p:blipFill>
        <p:spPr>
          <a:xfrm>
            <a:off x="7606704" y="3031866"/>
            <a:ext cx="4454146" cy="2448000"/>
          </a:xfrm>
          <a:prstGeom prst="rect">
            <a:avLst/>
          </a:prstGeom>
          <a:solidFill>
            <a:srgbClr val="FFFFFF">
              <a:shade val="85000"/>
            </a:srgbClr>
          </a:solidFill>
          <a:ln w="88900" cap="sq">
            <a:solidFill>
              <a:srgbClr val="FFFFFF"/>
            </a:solidFill>
            <a:miter lim="800000"/>
          </a:ln>
          <a:effectLst>
            <a:outerShdw blurRad="55000" dist="18000" dir="5400000" algn="tl" rotWithShape="0">
              <a:schemeClr val="accent4">
                <a:alpha val="40000"/>
              </a:schemeClr>
            </a:outerShdw>
          </a:effectLst>
          <a:scene3d>
            <a:camera prst="orthographicFront"/>
            <a:lightRig rig="twoPt" dir="t">
              <a:rot lat="0" lon="0" rev="7200000"/>
            </a:lightRig>
          </a:scene3d>
          <a:sp3d>
            <a:bevelT w="25400" h="19050"/>
            <a:contourClr>
              <a:srgbClr val="FFFFFF"/>
            </a:contourClr>
          </a:sp3d>
        </p:spPr>
      </p:pic>
      <p:pic>
        <p:nvPicPr>
          <p:cNvPr id="8" name="Picture 2" descr="NHC Tropical Cyclone Graphical Product Descriptions">
            <a:extLst>
              <a:ext uri="{FF2B5EF4-FFF2-40B4-BE49-F238E27FC236}">
                <a16:creationId xmlns:a16="http://schemas.microsoft.com/office/drawing/2014/main" id="{153FF4E2-6F94-3D17-21C4-766B9961518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228723" y="2986315"/>
            <a:ext cx="3181602" cy="2608913"/>
          </a:xfrm>
          <a:prstGeom prst="rect">
            <a:avLst/>
          </a:prstGeom>
          <a:solidFill>
            <a:srgbClr val="FFFFFF">
              <a:shade val="85000"/>
            </a:srgbClr>
          </a:solidFill>
          <a:ln w="88900" cap="sq">
            <a:solidFill>
              <a:srgbClr val="FFFFFF"/>
            </a:solidFill>
            <a:miter lim="800000"/>
          </a:ln>
          <a:effectLst>
            <a:outerShdw blurRad="55000" dist="18000" dir="5400000" algn="tl" rotWithShape="0">
              <a:schemeClr val="accent4">
                <a:alpha val="40000"/>
              </a:scheme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6506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6ABB5A-6A24-8240-7E29-AD5235D63182}"/>
              </a:ext>
            </a:extLst>
          </p:cNvPr>
          <p:cNvSpPr>
            <a:spLocks noGrp="1"/>
          </p:cNvSpPr>
          <p:nvPr>
            <p:ph type="title"/>
          </p:nvPr>
        </p:nvSpPr>
        <p:spPr>
          <a:xfrm>
            <a:off x="645065" y="587829"/>
            <a:ext cx="3796306" cy="5243391"/>
          </a:xfrm>
        </p:spPr>
        <p:txBody>
          <a:bodyPr anchor="ctr">
            <a:normAutofit/>
          </a:bodyPr>
          <a:lstStyle/>
          <a:p>
            <a:r>
              <a:rPr lang="en-US" sz="6000" dirty="0"/>
              <a:t>Near-term, iterative, ecological forecasts</a:t>
            </a:r>
            <a:endParaRPr lang="en-GB" sz="6000" dirty="0"/>
          </a:p>
        </p:txBody>
      </p:sp>
      <p:grpSp>
        <p:nvGrpSpPr>
          <p:cNvPr id="10" name="Group 9">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1" name="Rectangle 10">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E1994A5-C3ED-3647-CF5A-1BD3F56B0E10}"/>
              </a:ext>
            </a:extLst>
          </p:cNvPr>
          <p:cNvSpPr>
            <a:spLocks noGrp="1"/>
          </p:cNvSpPr>
          <p:nvPr>
            <p:ph idx="1"/>
          </p:nvPr>
        </p:nvSpPr>
        <p:spPr>
          <a:xfrm>
            <a:off x="5217460" y="710005"/>
            <a:ext cx="6329476" cy="5560165"/>
          </a:xfrm>
        </p:spPr>
        <p:txBody>
          <a:bodyPr anchor="ctr">
            <a:normAutofit/>
          </a:bodyPr>
          <a:lstStyle/>
          <a:p>
            <a:pPr marL="265113" indent="-265113">
              <a:spcBef>
                <a:spcPts val="1200"/>
              </a:spcBef>
              <a:tabLst>
                <a:tab pos="806450" algn="l"/>
                <a:tab pos="1166813" algn="l"/>
              </a:tabLst>
            </a:pPr>
            <a:r>
              <a:rPr lang="en-US" b="1" dirty="0"/>
              <a:t>Near-term </a:t>
            </a:r>
            <a:r>
              <a:rPr lang="en-US" dirty="0"/>
              <a:t>= sub-daily to decadal timescales</a:t>
            </a:r>
          </a:p>
          <a:p>
            <a:pPr>
              <a:spcBef>
                <a:spcPts val="1200"/>
              </a:spcBef>
            </a:pPr>
            <a:r>
              <a:rPr lang="en-US" b="1" dirty="0"/>
              <a:t>Iterative</a:t>
            </a:r>
            <a:r>
              <a:rPr lang="en-US" dirty="0"/>
              <a:t> = process of repeatedly validating forecasts, updating model initial conditions and parameters, and issuing new forecasts as new data become available</a:t>
            </a:r>
          </a:p>
          <a:p>
            <a:pPr>
              <a:spcBef>
                <a:spcPts val="1200"/>
              </a:spcBef>
            </a:pPr>
            <a:r>
              <a:rPr lang="en-US" b="1" dirty="0"/>
              <a:t>Ecological forecast </a:t>
            </a:r>
            <a:r>
              <a:rPr lang="en-US" dirty="0"/>
              <a:t>= future predictions of physical, chemical, or biological variables </a:t>
            </a:r>
            <a:r>
              <a:rPr lang="en-US" i="1" dirty="0"/>
              <a:t>with quantified uncertainty </a:t>
            </a:r>
          </a:p>
        </p:txBody>
      </p:sp>
    </p:spTree>
    <p:extLst>
      <p:ext uri="{BB962C8B-B14F-4D97-AF65-F5344CB8AC3E}">
        <p14:creationId xmlns:p14="http://schemas.microsoft.com/office/powerpoint/2010/main" val="325534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D3E863-EE8F-0C5E-2DBB-2E0EAD2DDC10}"/>
              </a:ext>
            </a:extLst>
          </p:cNvPr>
          <p:cNvSpPr>
            <a:spLocks noGrp="1"/>
          </p:cNvSpPr>
          <p:nvPr>
            <p:ph type="title"/>
          </p:nvPr>
        </p:nvSpPr>
        <p:spPr>
          <a:xfrm>
            <a:off x="838201" y="345810"/>
            <a:ext cx="4960945" cy="1325563"/>
          </a:xfrm>
        </p:spPr>
        <p:txBody>
          <a:bodyPr>
            <a:normAutofit/>
          </a:bodyPr>
          <a:lstStyle/>
          <a:p>
            <a:r>
              <a:rPr lang="en-US" sz="5400" dirty="0"/>
              <a:t>Examples:</a:t>
            </a:r>
            <a:endParaRPr lang="en-GB" sz="5400" dirty="0"/>
          </a:p>
        </p:txBody>
      </p:sp>
      <p:sp>
        <p:nvSpPr>
          <p:cNvPr id="3" name="Content Placeholder 2">
            <a:extLst>
              <a:ext uri="{FF2B5EF4-FFF2-40B4-BE49-F238E27FC236}">
                <a16:creationId xmlns:a16="http://schemas.microsoft.com/office/drawing/2014/main" id="{DCF35D5D-D268-21E1-EBE5-5467F1D6AC5D}"/>
              </a:ext>
            </a:extLst>
          </p:cNvPr>
          <p:cNvSpPr>
            <a:spLocks noGrp="1"/>
          </p:cNvSpPr>
          <p:nvPr>
            <p:ph idx="1"/>
          </p:nvPr>
        </p:nvSpPr>
        <p:spPr>
          <a:xfrm>
            <a:off x="838200" y="1825625"/>
            <a:ext cx="5568596" cy="4351338"/>
          </a:xfrm>
        </p:spPr>
        <p:txBody>
          <a:bodyPr>
            <a:noAutofit/>
          </a:bodyPr>
          <a:lstStyle/>
          <a:p>
            <a:pPr marL="514350" indent="-514350">
              <a:lnSpc>
                <a:spcPct val="100000"/>
              </a:lnSpc>
              <a:spcBef>
                <a:spcPts val="1200"/>
              </a:spcBef>
              <a:spcAft>
                <a:spcPts val="1200"/>
              </a:spcAft>
              <a:buAutoNum type="arabicPeriod"/>
            </a:pPr>
            <a:r>
              <a:rPr lang="en-US" dirty="0"/>
              <a:t>Forecast of river dissolved </a:t>
            </a:r>
            <a:br>
              <a:rPr lang="en-US" dirty="0"/>
            </a:br>
            <a:r>
              <a:rPr lang="en-US" dirty="0"/>
              <a:t>oxygen concentration for the next 1-48 hours for fish stocking</a:t>
            </a:r>
          </a:p>
          <a:p>
            <a:pPr marL="514350" indent="-514350">
              <a:lnSpc>
                <a:spcPct val="100000"/>
              </a:lnSpc>
              <a:spcBef>
                <a:spcPts val="1200"/>
              </a:spcBef>
              <a:spcAft>
                <a:spcPts val="1200"/>
              </a:spcAft>
              <a:buAutoNum type="arabicPeriod"/>
            </a:pPr>
            <a:r>
              <a:rPr lang="en-GB" dirty="0"/>
              <a:t>1-3 month ahead predictions of the % chance of leaf fall to estimate peak leaf-peeping </a:t>
            </a:r>
          </a:p>
          <a:p>
            <a:pPr marL="514350" indent="-514350">
              <a:lnSpc>
                <a:spcPct val="100000"/>
              </a:lnSpc>
              <a:spcBef>
                <a:spcPts val="1200"/>
              </a:spcBef>
              <a:spcAft>
                <a:spcPts val="1200"/>
              </a:spcAft>
              <a:buAutoNum type="arabicPeriod"/>
            </a:pPr>
            <a:r>
              <a:rPr lang="en-GB" dirty="0"/>
              <a:t>Forecasts of tick abundance for the next </a:t>
            </a:r>
            <a:r>
              <a:rPr lang="en-US" dirty="0"/>
              <a:t>1-30 days in a popular hiking area</a:t>
            </a:r>
            <a:endParaRPr lang="en-GB" dirty="0"/>
          </a:p>
          <a:p>
            <a:pPr>
              <a:lnSpc>
                <a:spcPct val="100000"/>
              </a:lnSpc>
              <a:spcBef>
                <a:spcPts val="1200"/>
              </a:spcBef>
              <a:spcAft>
                <a:spcPts val="1200"/>
              </a:spcAft>
            </a:pPr>
            <a:endParaRPr lang="en-GB" dirty="0"/>
          </a:p>
        </p:txBody>
      </p:sp>
      <p:pic>
        <p:nvPicPr>
          <p:cNvPr id="5" name="Picture 4" descr="A lake with trees and mountains in the background&#10;">
            <a:extLst>
              <a:ext uri="{FF2B5EF4-FFF2-40B4-BE49-F238E27FC236}">
                <a16:creationId xmlns:a16="http://schemas.microsoft.com/office/drawing/2014/main" id="{A06F8004-AEF3-9890-D98F-9D50CA68A3C0}"/>
              </a:ext>
            </a:extLst>
          </p:cNvPr>
          <p:cNvPicPr>
            <a:picLocks noChangeAspect="1"/>
          </p:cNvPicPr>
          <p:nvPr/>
        </p:nvPicPr>
        <p:blipFill rotWithShape="1">
          <a:blip r:embed="rId3">
            <a:extLst>
              <a:ext uri="{28A0092B-C50C-407E-A947-70E740481C1C}">
                <a14:useLocalDpi xmlns:a14="http://schemas.microsoft.com/office/drawing/2010/main" val="0"/>
              </a:ext>
            </a:extLst>
          </a:blip>
          <a:srcRect l="18278" r="9068" b="-3"/>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1042" name="Arc 104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descr="Water flowing over rocks in stream">
            <a:extLst>
              <a:ext uri="{FF2B5EF4-FFF2-40B4-BE49-F238E27FC236}">
                <a16:creationId xmlns:a16="http://schemas.microsoft.com/office/drawing/2014/main" id="{9EC5B8B2-5C98-6060-74C0-B3F0A000114D}"/>
              </a:ext>
            </a:extLst>
          </p:cNvPr>
          <p:cNvPicPr>
            <a:picLocks noChangeAspect="1"/>
          </p:cNvPicPr>
          <p:nvPr/>
        </p:nvPicPr>
        <p:blipFill rotWithShape="1">
          <a:blip r:embed="rId4">
            <a:extLst>
              <a:ext uri="{28A0092B-C50C-407E-A947-70E740481C1C}">
                <a14:useLocalDpi xmlns:a14="http://schemas.microsoft.com/office/drawing/2010/main" val="0"/>
              </a:ext>
            </a:extLst>
          </a:blip>
          <a:srcRect l="10919" r="22097"/>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1028" name="Picture 4" descr="A sign warning of ticks on a tree in the woods">
            <a:extLst>
              <a:ext uri="{FF2B5EF4-FFF2-40B4-BE49-F238E27FC236}">
                <a16:creationId xmlns:a16="http://schemas.microsoft.com/office/drawing/2014/main" id="{6E8C223D-253F-F873-C82A-7FCF5F431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063" r="46525" b="-3"/>
          <a:stretch/>
        </p:blipFill>
        <p:spPr bwMode="auto">
          <a:xfrm>
            <a:off x="9933462" y="361459"/>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C2DDF40-FF74-7836-F1BB-0832663143EE}"/>
              </a:ext>
            </a:extLst>
          </p:cNvPr>
          <p:cNvSpPr/>
          <p:nvPr/>
        </p:nvSpPr>
        <p:spPr>
          <a:xfrm rot="20137756">
            <a:off x="10067711" y="460626"/>
            <a:ext cx="3420000" cy="3420000"/>
          </a:xfrm>
          <a:prstGeom prst="rect">
            <a:avLst/>
          </a:prstGeom>
          <a:noFill/>
        </p:spPr>
        <p:txBody>
          <a:bodyPr wrap="none" lIns="91440" tIns="45720" rIns="91440" bIns="45720">
            <a:prstTxWarp prst="textArchUp">
              <a:avLst>
                <a:gd name="adj" fmla="val 14600533"/>
              </a:avLst>
            </a:prstTxWarp>
            <a:spAutoFit/>
          </a:bodyPr>
          <a:lstStyle/>
          <a:p>
            <a:r>
              <a:rPr lang="en-US" sz="5400" b="0" i="0" dirty="0">
                <a:solidFill>
                  <a:schemeClr val="bg1"/>
                </a:solidFill>
                <a:effectLst/>
                <a:latin typeface="Roboto" panose="02000000000000000000" pitchFamily="2" charset="0"/>
              </a:rPr>
              <a:t>Getty Images/iStockphoto</a:t>
            </a:r>
            <a:endParaRPr lang="en-GB" sz="5400" dirty="0">
              <a:solidFill>
                <a:schemeClr val="bg1"/>
              </a:solidFill>
            </a:endParaRPr>
          </a:p>
        </p:txBody>
      </p:sp>
      <p:sp>
        <p:nvSpPr>
          <p:cNvPr id="8" name="Rectangle 7">
            <a:extLst>
              <a:ext uri="{FF2B5EF4-FFF2-40B4-BE49-F238E27FC236}">
                <a16:creationId xmlns:a16="http://schemas.microsoft.com/office/drawing/2014/main" id="{03B6699B-E177-EE4C-156B-AA4621EA6658}"/>
              </a:ext>
            </a:extLst>
          </p:cNvPr>
          <p:cNvSpPr/>
          <p:nvPr/>
        </p:nvSpPr>
        <p:spPr>
          <a:xfrm rot="18233271">
            <a:off x="7046264" y="3397552"/>
            <a:ext cx="3924179" cy="3554667"/>
          </a:xfrm>
          <a:prstGeom prst="rect">
            <a:avLst/>
          </a:prstGeom>
          <a:noFill/>
        </p:spPr>
        <p:txBody>
          <a:bodyPr wrap="none" lIns="91440" tIns="45720" rIns="91440" bIns="45720">
            <a:prstTxWarp prst="textArchDown">
              <a:avLst>
                <a:gd name="adj" fmla="val 3866432"/>
              </a:avLst>
            </a:prstTxWarp>
            <a:spAutoFit/>
          </a:bodyPr>
          <a:lstStyle/>
          <a:p>
            <a:r>
              <a:rPr lang="en-US" sz="5400" b="0" i="0" dirty="0">
                <a:solidFill>
                  <a:schemeClr val="bg1"/>
                </a:solidFill>
                <a:effectLst/>
                <a:latin typeface="Roboto" panose="02000000000000000000" pitchFamily="2" charset="0"/>
              </a:rPr>
              <a:t>Getty Images/iStockphoto</a:t>
            </a:r>
            <a:endParaRPr lang="en-GB" sz="5400" dirty="0">
              <a:solidFill>
                <a:schemeClr val="bg1"/>
              </a:solidFill>
            </a:endParaRPr>
          </a:p>
        </p:txBody>
      </p:sp>
      <p:sp>
        <p:nvSpPr>
          <p:cNvPr id="10" name="Rectangle 9">
            <a:extLst>
              <a:ext uri="{FF2B5EF4-FFF2-40B4-BE49-F238E27FC236}">
                <a16:creationId xmlns:a16="http://schemas.microsoft.com/office/drawing/2014/main" id="{D922B13A-5CEB-E032-80CC-6DECA20D93E1}"/>
              </a:ext>
            </a:extLst>
          </p:cNvPr>
          <p:cNvSpPr/>
          <p:nvPr/>
        </p:nvSpPr>
        <p:spPr>
          <a:xfrm rot="1262256">
            <a:off x="6267899" y="-608267"/>
            <a:ext cx="3761820" cy="3554667"/>
          </a:xfrm>
          <a:prstGeom prst="rect">
            <a:avLst/>
          </a:prstGeom>
          <a:noFill/>
        </p:spPr>
        <p:txBody>
          <a:bodyPr wrap="none" lIns="91440" tIns="45720" rIns="91440" bIns="45720">
            <a:prstTxWarp prst="textArchDown">
              <a:avLst>
                <a:gd name="adj" fmla="val 3813990"/>
              </a:avLst>
            </a:prstTxWarp>
            <a:spAutoFit/>
          </a:bodyPr>
          <a:lstStyle/>
          <a:p>
            <a:r>
              <a:rPr lang="en-US" sz="5400" b="0" i="0" dirty="0">
                <a:solidFill>
                  <a:schemeClr val="bg1"/>
                </a:solidFill>
                <a:effectLst/>
                <a:latin typeface="Roboto" panose="02000000000000000000" pitchFamily="2" charset="0"/>
              </a:rPr>
              <a:t>Getty Images/iStockphoto</a:t>
            </a:r>
            <a:endParaRPr lang="en-GB" sz="5400" dirty="0">
              <a:solidFill>
                <a:schemeClr val="bg1"/>
              </a:solidFill>
            </a:endParaRPr>
          </a:p>
        </p:txBody>
      </p:sp>
    </p:spTree>
    <p:extLst>
      <p:ext uri="{BB962C8B-B14F-4D97-AF65-F5344CB8AC3E}">
        <p14:creationId xmlns:p14="http://schemas.microsoft.com/office/powerpoint/2010/main" val="35099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7" descr="Chart, scatter chart&#10;&#10;Description automatically generated">
            <a:extLst>
              <a:ext uri="{FF2B5EF4-FFF2-40B4-BE49-F238E27FC236}">
                <a16:creationId xmlns:a16="http://schemas.microsoft.com/office/drawing/2014/main" id="{3354D6C2-C424-77C5-80F6-FA5A76984EA4}"/>
              </a:ext>
            </a:extLst>
          </p:cNvPr>
          <p:cNvPicPr>
            <a:picLocks noGrp="1" noChangeAspect="1"/>
          </p:cNvPicPr>
          <p:nvPr>
            <p:ph idx="1"/>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1473798" y="436125"/>
            <a:ext cx="9244404" cy="5985750"/>
          </a:xfrm>
          <a:prstGeom prst="rect">
            <a:avLst/>
          </a:prstGeom>
        </p:spPr>
      </p:pic>
      <p:sp>
        <p:nvSpPr>
          <p:cNvPr id="2" name="Rectangle 1">
            <a:extLst>
              <a:ext uri="{FF2B5EF4-FFF2-40B4-BE49-F238E27FC236}">
                <a16:creationId xmlns:a16="http://schemas.microsoft.com/office/drawing/2014/main" id="{735F5EC1-6AD6-AEFE-98BA-5E7BA20A8366}"/>
              </a:ext>
            </a:extLst>
          </p:cNvPr>
          <p:cNvSpPr/>
          <p:nvPr/>
        </p:nvSpPr>
        <p:spPr>
          <a:xfrm>
            <a:off x="5647765" y="436125"/>
            <a:ext cx="5070437" cy="58786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D809F24-C2C0-AB0B-54D1-5379237CFD2B}"/>
              </a:ext>
            </a:extLst>
          </p:cNvPr>
          <p:cNvSpPr txBox="1"/>
          <p:nvPr/>
        </p:nvSpPr>
        <p:spPr>
          <a:xfrm>
            <a:off x="462579" y="2807746"/>
            <a:ext cx="1538344" cy="830997"/>
          </a:xfrm>
          <a:prstGeom prst="rect">
            <a:avLst/>
          </a:prstGeom>
          <a:noFill/>
        </p:spPr>
        <p:txBody>
          <a:bodyPr wrap="square" rtlCol="0">
            <a:spAutoFit/>
          </a:bodyPr>
          <a:lstStyle/>
          <a:p>
            <a:r>
              <a:rPr lang="en-US" sz="2400" dirty="0">
                <a:solidFill>
                  <a:srgbClr val="A9D275"/>
                </a:solidFill>
              </a:rPr>
              <a:t>Ecological variable</a:t>
            </a:r>
            <a:endParaRPr lang="en-GB" sz="2400" dirty="0">
              <a:solidFill>
                <a:srgbClr val="A9D275"/>
              </a:solidFill>
            </a:endParaRPr>
          </a:p>
        </p:txBody>
      </p:sp>
    </p:spTree>
    <p:extLst>
      <p:ext uri="{BB962C8B-B14F-4D97-AF65-F5344CB8AC3E}">
        <p14:creationId xmlns:p14="http://schemas.microsoft.com/office/powerpoint/2010/main" val="120901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9865D-98A8-F453-FD2F-2A13BB291754}"/>
              </a:ext>
            </a:extLst>
          </p:cNvPr>
          <p:cNvSpPr>
            <a:spLocks noGrp="1"/>
          </p:cNvSpPr>
          <p:nvPr>
            <p:ph type="title"/>
          </p:nvPr>
        </p:nvSpPr>
        <p:spPr>
          <a:xfrm>
            <a:off x="0" y="1153572"/>
            <a:ext cx="4167272" cy="4461163"/>
          </a:xfrm>
        </p:spPr>
        <p:txBody>
          <a:bodyPr>
            <a:normAutofit/>
          </a:bodyPr>
          <a:lstStyle/>
          <a:p>
            <a:pPr algn="ctr"/>
            <a:r>
              <a:rPr lang="en-US" sz="6000" dirty="0">
                <a:solidFill>
                  <a:srgbClr val="FFFFFF"/>
                </a:solidFill>
              </a:rPr>
              <a:t>Ecological forecasting</a:t>
            </a:r>
            <a:endParaRPr lang="en-GB" sz="60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F18EB27-49CC-93A6-5C7B-1C4C8DDFB3F2}"/>
              </a:ext>
            </a:extLst>
          </p:cNvPr>
          <p:cNvSpPr>
            <a:spLocks noGrp="1"/>
          </p:cNvSpPr>
          <p:nvPr>
            <p:ph idx="1"/>
          </p:nvPr>
        </p:nvSpPr>
        <p:spPr>
          <a:xfrm>
            <a:off x="4447308" y="796068"/>
            <a:ext cx="6906491" cy="1857488"/>
          </a:xfrm>
        </p:spPr>
        <p:txBody>
          <a:bodyPr anchor="ctr">
            <a:normAutofit/>
          </a:bodyPr>
          <a:lstStyle/>
          <a:p>
            <a:r>
              <a:rPr lang="en-US" sz="3600" dirty="0"/>
              <a:t>An emerging and growing field</a:t>
            </a:r>
          </a:p>
          <a:p>
            <a:pPr marL="0" indent="0">
              <a:buNone/>
            </a:pPr>
            <a:endParaRPr lang="en-US" sz="3600" dirty="0"/>
          </a:p>
        </p:txBody>
      </p:sp>
      <p:pic>
        <p:nvPicPr>
          <p:cNvPr id="1028" name="Picture 4" descr="Details are in the caption following the image">
            <a:extLst>
              <a:ext uri="{FF2B5EF4-FFF2-40B4-BE49-F238E27FC236}">
                <a16:creationId xmlns:a16="http://schemas.microsoft.com/office/drawing/2014/main" id="{8D5F7D96-3F68-5B22-E085-F25063A3C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838" y="1768748"/>
            <a:ext cx="4699710" cy="46040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FCA21C-70DB-960D-A3BC-40AE4B83E710}"/>
              </a:ext>
            </a:extLst>
          </p:cNvPr>
          <p:cNvSpPr txBox="1"/>
          <p:nvPr/>
        </p:nvSpPr>
        <p:spPr>
          <a:xfrm>
            <a:off x="8981751" y="6287346"/>
            <a:ext cx="3210249" cy="584775"/>
          </a:xfrm>
          <a:prstGeom prst="rect">
            <a:avLst/>
          </a:prstGeom>
          <a:noFill/>
        </p:spPr>
        <p:txBody>
          <a:bodyPr wrap="square">
            <a:spAutoFit/>
          </a:bodyPr>
          <a:lstStyle/>
          <a:p>
            <a:pPr algn="r"/>
            <a:r>
              <a:rPr lang="en-GB" sz="1600" dirty="0"/>
              <a:t>Lewis et al., 2021 (</a:t>
            </a:r>
            <a:r>
              <a:rPr lang="en-GB" sz="1600" dirty="0">
                <a:hlinkClick r:id="rId4"/>
              </a:rPr>
              <a:t>https://doi.org/10.1002/eap.2500</a:t>
            </a:r>
            <a:r>
              <a:rPr lang="en-GB" sz="1600" dirty="0"/>
              <a:t>)</a:t>
            </a:r>
          </a:p>
        </p:txBody>
      </p:sp>
    </p:spTree>
    <p:extLst>
      <p:ext uri="{BB962C8B-B14F-4D97-AF65-F5344CB8AC3E}">
        <p14:creationId xmlns:p14="http://schemas.microsoft.com/office/powerpoint/2010/main" val="331023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9865D-98A8-F453-FD2F-2A13BB291754}"/>
              </a:ext>
            </a:extLst>
          </p:cNvPr>
          <p:cNvSpPr>
            <a:spLocks noGrp="1"/>
          </p:cNvSpPr>
          <p:nvPr>
            <p:ph type="title"/>
          </p:nvPr>
        </p:nvSpPr>
        <p:spPr>
          <a:xfrm>
            <a:off x="0" y="1153572"/>
            <a:ext cx="4167272" cy="4461163"/>
          </a:xfrm>
        </p:spPr>
        <p:txBody>
          <a:bodyPr>
            <a:normAutofit/>
          </a:bodyPr>
          <a:lstStyle/>
          <a:p>
            <a:pPr algn="ctr"/>
            <a:r>
              <a:rPr lang="en-US" sz="6000" dirty="0">
                <a:solidFill>
                  <a:srgbClr val="FFFFFF"/>
                </a:solidFill>
              </a:rPr>
              <a:t>Forecasting Challenges</a:t>
            </a:r>
            <a:endParaRPr lang="en-GB" sz="60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52CBB613-FCAD-7231-9262-82DB3E26B4A5}"/>
              </a:ext>
            </a:extLst>
          </p:cNvPr>
          <p:cNvSpPr txBox="1">
            <a:spLocks/>
          </p:cNvSpPr>
          <p:nvPr/>
        </p:nvSpPr>
        <p:spPr>
          <a:xfrm>
            <a:off x="4145080" y="796068"/>
            <a:ext cx="7208719" cy="109289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Forecasting is challenging!</a:t>
            </a:r>
          </a:p>
          <a:p>
            <a:pPr marL="0" indent="0">
              <a:buFont typeface="Arial" panose="020B0604020202020204" pitchFamily="34" charset="0"/>
              <a:buNone/>
            </a:pPr>
            <a:endParaRPr lang="en-US" dirty="0"/>
          </a:p>
        </p:txBody>
      </p:sp>
      <p:sp>
        <p:nvSpPr>
          <p:cNvPr id="11" name="TextBox 10">
            <a:extLst>
              <a:ext uri="{FF2B5EF4-FFF2-40B4-BE49-F238E27FC236}">
                <a16:creationId xmlns:a16="http://schemas.microsoft.com/office/drawing/2014/main" id="{DEA8A5B3-F13A-834D-F32E-5D8F02B3EF83}"/>
              </a:ext>
            </a:extLst>
          </p:cNvPr>
          <p:cNvSpPr txBox="1"/>
          <p:nvPr/>
        </p:nvSpPr>
        <p:spPr>
          <a:xfrm>
            <a:off x="4167272" y="5684474"/>
            <a:ext cx="6679402" cy="646331"/>
          </a:xfrm>
          <a:prstGeom prst="rect">
            <a:avLst/>
          </a:prstGeom>
          <a:noFill/>
        </p:spPr>
        <p:txBody>
          <a:bodyPr wrap="square" rtlCol="0">
            <a:spAutoFit/>
          </a:bodyPr>
          <a:lstStyle/>
          <a:p>
            <a:pPr marL="457200" indent="-457200">
              <a:buFont typeface="Arial" panose="020B0604020202020204" pitchFamily="34" charset="0"/>
              <a:buChar char="•"/>
            </a:pPr>
            <a:r>
              <a:rPr lang="en-US" sz="3600" dirty="0"/>
              <a:t>A Challenge to catalyze progress</a:t>
            </a:r>
            <a:endParaRPr lang="en-GB" sz="3600" dirty="0"/>
          </a:p>
        </p:txBody>
      </p:sp>
      <p:pic>
        <p:nvPicPr>
          <p:cNvPr id="32" name="Picture 31">
            <a:extLst>
              <a:ext uri="{FF2B5EF4-FFF2-40B4-BE49-F238E27FC236}">
                <a16:creationId xmlns:a16="http://schemas.microsoft.com/office/drawing/2014/main" id="{CD533A97-DC93-090A-A93A-C9BBD88BF471}"/>
              </a:ext>
            </a:extLst>
          </p:cNvPr>
          <p:cNvPicPr>
            <a:picLocks noChangeAspect="1"/>
          </p:cNvPicPr>
          <p:nvPr/>
        </p:nvPicPr>
        <p:blipFill>
          <a:blip r:embed="rId3">
            <a:grayscl/>
          </a:blip>
          <a:stretch>
            <a:fillRect/>
          </a:stretch>
        </p:blipFill>
        <p:spPr>
          <a:xfrm>
            <a:off x="5303506" y="1337242"/>
            <a:ext cx="4493792" cy="4309810"/>
          </a:xfrm>
          <a:prstGeom prst="rect">
            <a:avLst/>
          </a:prstGeom>
        </p:spPr>
      </p:pic>
      <p:sp>
        <p:nvSpPr>
          <p:cNvPr id="3" name="TextBox 2">
            <a:extLst>
              <a:ext uri="{FF2B5EF4-FFF2-40B4-BE49-F238E27FC236}">
                <a16:creationId xmlns:a16="http://schemas.microsoft.com/office/drawing/2014/main" id="{CFF58128-3CAE-62C8-C47B-B2E60B127B79}"/>
              </a:ext>
            </a:extLst>
          </p:cNvPr>
          <p:cNvSpPr txBox="1"/>
          <p:nvPr/>
        </p:nvSpPr>
        <p:spPr>
          <a:xfrm>
            <a:off x="8281341" y="5099699"/>
            <a:ext cx="3125940" cy="584775"/>
          </a:xfrm>
          <a:prstGeom prst="rect">
            <a:avLst/>
          </a:prstGeom>
          <a:noFill/>
        </p:spPr>
        <p:txBody>
          <a:bodyPr wrap="square" rtlCol="0">
            <a:spAutoFit/>
          </a:bodyPr>
          <a:lstStyle/>
          <a:p>
            <a:pPr algn="r"/>
            <a:r>
              <a:rPr lang="en-US" sz="1600" dirty="0">
                <a:effectLst/>
              </a:rPr>
              <a:t>Lofton, M. E </a:t>
            </a:r>
            <a:r>
              <a:rPr lang="en-US" sz="1600" i="1" dirty="0">
                <a:effectLst/>
              </a:rPr>
              <a:t>et al</a:t>
            </a:r>
            <a:r>
              <a:rPr lang="en-US" sz="1600" dirty="0">
                <a:effectLst/>
              </a:rPr>
              <a:t>. (2023) https://doi.org/10.1111/gcb.16590</a:t>
            </a:r>
            <a:endParaRPr lang="en-GB" sz="1600" dirty="0"/>
          </a:p>
        </p:txBody>
      </p:sp>
    </p:spTree>
    <p:extLst>
      <p:ext uri="{BB962C8B-B14F-4D97-AF65-F5344CB8AC3E}">
        <p14:creationId xmlns:p14="http://schemas.microsoft.com/office/powerpoint/2010/main" val="43196274"/>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212745"/>
      </a:dk2>
      <a:lt2>
        <a:srgbClr val="B4DCFA"/>
      </a:lt2>
      <a:accent1>
        <a:srgbClr val="4E67C8"/>
      </a:accent1>
      <a:accent2>
        <a:srgbClr val="F1E342"/>
      </a:accent2>
      <a:accent3>
        <a:srgbClr val="C54826"/>
      </a:accent3>
      <a:accent4>
        <a:srgbClr val="52C6BE"/>
      </a:accent4>
      <a:accent5>
        <a:srgbClr val="FF8021"/>
      </a:accent5>
      <a:accent6>
        <a:srgbClr val="A7EA52"/>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2425</TotalTime>
  <Words>2682</Words>
  <Application>Microsoft Office PowerPoint</Application>
  <PresentationFormat>Widescreen</PresentationFormat>
  <Paragraphs>418</Paragraphs>
  <Slides>35</Slides>
  <Notes>29</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Calibri Light</vt:lpstr>
      <vt:lpstr>Cambria Math</vt:lpstr>
      <vt:lpstr>Courier New</vt:lpstr>
      <vt:lpstr>Inter</vt:lpstr>
      <vt:lpstr>Roboto</vt:lpstr>
      <vt:lpstr>Slack-Lato</vt:lpstr>
      <vt:lpstr>Source Sans Pro</vt:lpstr>
      <vt:lpstr>Office Theme</vt:lpstr>
      <vt:lpstr>Can you predict the future? Introduction to the NEON Forecasting Challenge ESA workshop 3 Monday 7th August 2023</vt:lpstr>
      <vt:lpstr>Workshop overview</vt:lpstr>
      <vt:lpstr>Workshop Overview</vt:lpstr>
      <vt:lpstr>Why forecast?</vt:lpstr>
      <vt:lpstr>Near-term, iterative, ecological forecasts</vt:lpstr>
      <vt:lpstr>Examples:</vt:lpstr>
      <vt:lpstr>PowerPoint Presentation</vt:lpstr>
      <vt:lpstr>Ecological forecasting</vt:lpstr>
      <vt:lpstr>Forecasting Challenges</vt:lpstr>
      <vt:lpstr>Why a forecasting challenge? – the power of many forecasts!</vt:lpstr>
      <vt:lpstr>Ecological Forecasting Initiative  Research Co-ordination Network</vt:lpstr>
      <vt:lpstr>What is  ?</vt:lpstr>
      <vt:lpstr>What is the EFI-NEON Challenge?</vt:lpstr>
      <vt:lpstr>What is the EFI-NEON Challenge?</vt:lpstr>
      <vt:lpstr>Challenge overview</vt:lpstr>
      <vt:lpstr>Workshop overview</vt:lpstr>
      <vt:lpstr>Hands-on workshop:</vt:lpstr>
      <vt:lpstr>Diversity of NEON aquatic sites</vt:lpstr>
      <vt:lpstr>Hands-on workshop:</vt:lpstr>
      <vt:lpstr>Diversity of NEON sites</vt:lpstr>
      <vt:lpstr>Some forecast terminology:</vt:lpstr>
      <vt:lpstr>Some more forecast terminology:</vt:lpstr>
      <vt:lpstr>A little more forecast terminology:</vt:lpstr>
      <vt:lpstr>PowerPoint Presentation</vt:lpstr>
      <vt:lpstr>A little more forecast terminology:</vt:lpstr>
      <vt:lpstr>PowerPoint Presentation</vt:lpstr>
      <vt:lpstr>PowerPoint Presentation</vt:lpstr>
      <vt:lpstr>PowerPoint Presentation</vt:lpstr>
      <vt:lpstr>PowerPoint Presentation</vt:lpstr>
      <vt:lpstr>Basic workflow to submit a forecast</vt:lpstr>
      <vt:lpstr>Questions?</vt:lpstr>
      <vt:lpstr>Let’s forecast!</vt:lpstr>
      <vt:lpstr>Let’s forecast!</vt:lpstr>
      <vt:lpstr>Installation instructions</vt:lpstr>
      <vt:lpstr>Thank you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you predict the future? Introduction to the NEON Forecasting Challenge</dc:title>
  <dc:creator>Freya Olsson</dc:creator>
  <cp:lastModifiedBy>Freya Olsson</cp:lastModifiedBy>
  <cp:revision>31</cp:revision>
  <dcterms:created xsi:type="dcterms:W3CDTF">2023-07-07T14:12:15Z</dcterms:created>
  <dcterms:modified xsi:type="dcterms:W3CDTF">2023-10-13T14:39:47Z</dcterms:modified>
</cp:coreProperties>
</file>